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5" r:id="rId9"/>
    <p:sldId id="284" r:id="rId10"/>
    <p:sldId id="286" r:id="rId11"/>
    <p:sldId id="287" r:id="rId12"/>
    <p:sldId id="288" r:id="rId13"/>
  </p:sldIdLst>
  <p:sldSz cx="9906000" cy="6858000" type="A4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090"/>
    <a:srgbClr val="EAD5D5"/>
    <a:srgbClr val="3F6592"/>
    <a:srgbClr val="DF763E"/>
    <a:srgbClr val="EA5141"/>
    <a:srgbClr val="DA4E43"/>
    <a:srgbClr val="247E99"/>
    <a:srgbClr val="177152"/>
    <a:srgbClr val="0B8A6D"/>
    <a:srgbClr val="479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>
        <p:scale>
          <a:sx n="77" d="100"/>
          <a:sy n="77" d="100"/>
        </p:scale>
        <p:origin x="-984" y="21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860DAC-27B9-455D-AEE1-4EF4D6912D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3B85B2-DA4B-4A4D-A5A7-9F57E99A32D3}">
      <dgm:prSet/>
      <dgm:spPr/>
      <dgm:t>
        <a:bodyPr/>
        <a:lstStyle/>
        <a:p>
          <a:pPr rtl="0"/>
          <a:r>
            <a:rPr lang="ru-RU" dirty="0" smtClean="0"/>
            <a:t>Полное погружение в проблемы тех, для кого человек трудится на волонтерской ниве, может привести к тому, что слишком многое начинает казаться второстепенным: </a:t>
          </a:r>
          <a:endParaRPr lang="ru-RU" dirty="0"/>
        </a:p>
      </dgm:t>
    </dgm:pt>
    <dgm:pt modelId="{B23C29A2-9B1D-4895-9248-BA636B19DBD3}" type="parTrans" cxnId="{57125004-38BA-4C55-9625-883A3CF09726}">
      <dgm:prSet/>
      <dgm:spPr/>
      <dgm:t>
        <a:bodyPr/>
        <a:lstStyle/>
        <a:p>
          <a:endParaRPr lang="ru-RU"/>
        </a:p>
      </dgm:t>
    </dgm:pt>
    <dgm:pt modelId="{82A19ED2-1BB4-4874-8B63-E3A67A348CE8}" type="sibTrans" cxnId="{57125004-38BA-4C55-9625-883A3CF09726}">
      <dgm:prSet/>
      <dgm:spPr/>
      <dgm:t>
        <a:bodyPr/>
        <a:lstStyle/>
        <a:p>
          <a:endParaRPr lang="ru-RU"/>
        </a:p>
      </dgm:t>
    </dgm:pt>
    <dgm:pt modelId="{702D569B-62BF-47B8-9329-5822B0F6D085}">
      <dgm:prSet/>
      <dgm:spPr/>
      <dgm:t>
        <a:bodyPr/>
        <a:lstStyle/>
        <a:p>
          <a:pPr rtl="0"/>
          <a:r>
            <a:rPr lang="ru-RU" dirty="0" smtClean="0"/>
            <a:t>личная жизнь</a:t>
          </a:r>
          <a:endParaRPr lang="ru-RU" dirty="0"/>
        </a:p>
      </dgm:t>
    </dgm:pt>
    <dgm:pt modelId="{BA231905-27B9-49EA-A116-27B7B9B4C32F}" type="parTrans" cxnId="{767A24A5-DA86-4446-BD84-36D3A5B2582C}">
      <dgm:prSet/>
      <dgm:spPr/>
      <dgm:t>
        <a:bodyPr/>
        <a:lstStyle/>
        <a:p>
          <a:endParaRPr lang="ru-RU"/>
        </a:p>
      </dgm:t>
    </dgm:pt>
    <dgm:pt modelId="{FF5FFE7E-9C01-4F36-8232-F2933DD220A2}" type="sibTrans" cxnId="{767A24A5-DA86-4446-BD84-36D3A5B2582C}">
      <dgm:prSet/>
      <dgm:spPr/>
      <dgm:t>
        <a:bodyPr/>
        <a:lstStyle/>
        <a:p>
          <a:endParaRPr lang="ru-RU"/>
        </a:p>
      </dgm:t>
    </dgm:pt>
    <dgm:pt modelId="{DE92DA46-6E0B-492A-8D0B-07FEEF795FCD}">
      <dgm:prSet/>
      <dgm:spPr/>
      <dgm:t>
        <a:bodyPr/>
        <a:lstStyle/>
        <a:p>
          <a:pPr rtl="0"/>
          <a:r>
            <a:rPr lang="ru-RU" dirty="0" smtClean="0"/>
            <a:t>Распространена ошибочная установка, что  жить, быть счастливым, создавать семью, заботиться о детях можно будет после решения проблемы, которая решается в рамках волонтёрского проекта</a:t>
          </a:r>
          <a:endParaRPr lang="ru-RU" dirty="0"/>
        </a:p>
      </dgm:t>
    </dgm:pt>
    <dgm:pt modelId="{5DF58ABD-CCE5-4EDF-99E6-CB7FF7D499D3}" type="parTrans" cxnId="{2C9FA248-7114-47C1-B49F-D711FB6A5326}">
      <dgm:prSet/>
      <dgm:spPr/>
      <dgm:t>
        <a:bodyPr/>
        <a:lstStyle/>
        <a:p>
          <a:endParaRPr lang="ru-RU"/>
        </a:p>
      </dgm:t>
    </dgm:pt>
    <dgm:pt modelId="{193E1526-C740-489F-AD25-95B6C22A0B7D}" type="sibTrans" cxnId="{2C9FA248-7114-47C1-B49F-D711FB6A5326}">
      <dgm:prSet/>
      <dgm:spPr/>
      <dgm:t>
        <a:bodyPr/>
        <a:lstStyle/>
        <a:p>
          <a:endParaRPr lang="ru-RU"/>
        </a:p>
      </dgm:t>
    </dgm:pt>
    <dgm:pt modelId="{3858ABB9-82BB-40F0-A2F9-D39B2CE45809}">
      <dgm:prSet/>
      <dgm:spPr/>
      <dgm:t>
        <a:bodyPr/>
        <a:lstStyle/>
        <a:p>
          <a:pPr rtl="0"/>
          <a:r>
            <a:rPr lang="ru-RU" dirty="0" smtClean="0"/>
            <a:t>Сложно определить грань между самоотверженностью, преданностью своему делу и разрушающим душу фанатизмом</a:t>
          </a:r>
          <a:endParaRPr lang="ru-RU" dirty="0"/>
        </a:p>
      </dgm:t>
    </dgm:pt>
    <dgm:pt modelId="{510ECB4C-3B2B-49C9-A8F1-F6EA7EC85E6F}" type="parTrans" cxnId="{827BB2CD-22BA-4A1E-8B1F-69A4604A629D}">
      <dgm:prSet/>
      <dgm:spPr/>
      <dgm:t>
        <a:bodyPr/>
        <a:lstStyle/>
        <a:p>
          <a:endParaRPr lang="ru-RU"/>
        </a:p>
      </dgm:t>
    </dgm:pt>
    <dgm:pt modelId="{D40BDD39-A3BE-4150-98C7-A65C703D40F5}" type="sibTrans" cxnId="{827BB2CD-22BA-4A1E-8B1F-69A4604A629D}">
      <dgm:prSet/>
      <dgm:spPr/>
      <dgm:t>
        <a:bodyPr/>
        <a:lstStyle/>
        <a:p>
          <a:endParaRPr lang="ru-RU"/>
        </a:p>
      </dgm:t>
    </dgm:pt>
    <dgm:pt modelId="{C8FCD33E-7415-412D-A90C-D79D1111D1D3}">
      <dgm:prSet/>
      <dgm:spPr/>
      <dgm:t>
        <a:bodyPr/>
        <a:lstStyle/>
        <a:p>
          <a:pPr rtl="0"/>
          <a:r>
            <a:rPr lang="ru-RU" dirty="0" smtClean="0"/>
            <a:t>Со временем, боясь душевной пустоты, человек вновь и вновь ищет для себя новые проблемы</a:t>
          </a:r>
          <a:endParaRPr lang="ru-RU" dirty="0"/>
        </a:p>
      </dgm:t>
    </dgm:pt>
    <dgm:pt modelId="{6B87EC61-9EBA-4617-8CD5-B8A7F97AA529}" type="parTrans" cxnId="{2D703DFF-7643-4248-B756-3940D95FC716}">
      <dgm:prSet/>
      <dgm:spPr/>
      <dgm:t>
        <a:bodyPr/>
        <a:lstStyle/>
        <a:p>
          <a:endParaRPr lang="ru-RU"/>
        </a:p>
      </dgm:t>
    </dgm:pt>
    <dgm:pt modelId="{171B6D5D-C415-457A-A5F4-B78DC654A70F}" type="sibTrans" cxnId="{2D703DFF-7643-4248-B756-3940D95FC716}">
      <dgm:prSet/>
      <dgm:spPr/>
      <dgm:t>
        <a:bodyPr/>
        <a:lstStyle/>
        <a:p>
          <a:endParaRPr lang="ru-RU"/>
        </a:p>
      </dgm:t>
    </dgm:pt>
    <dgm:pt modelId="{DEA036D7-0E71-4E8F-A909-6450DE2DFB86}">
      <dgm:prSet/>
      <dgm:spPr/>
      <dgm:t>
        <a:bodyPr/>
        <a:lstStyle/>
        <a:p>
          <a:pPr rtl="0"/>
          <a:r>
            <a:rPr lang="ru-RU" dirty="0" smtClean="0"/>
            <a:t>забота о близких</a:t>
          </a:r>
          <a:endParaRPr lang="ru-RU" dirty="0"/>
        </a:p>
      </dgm:t>
    </dgm:pt>
    <dgm:pt modelId="{3B872FEC-497B-426B-A718-55B50F5FD3B5}" type="parTrans" cxnId="{474A0789-5E90-45D4-8759-56C1787D60AC}">
      <dgm:prSet/>
      <dgm:spPr/>
    </dgm:pt>
    <dgm:pt modelId="{9B6C344E-A659-4726-990F-BA3047998660}" type="sibTrans" cxnId="{474A0789-5E90-45D4-8759-56C1787D60AC}">
      <dgm:prSet/>
      <dgm:spPr/>
    </dgm:pt>
    <dgm:pt modelId="{D19036AD-01F8-438E-8D61-D4D366DF65D9}">
      <dgm:prSet/>
      <dgm:spPr/>
      <dgm:t>
        <a:bodyPr/>
        <a:lstStyle/>
        <a:p>
          <a:pPr rtl="0"/>
          <a:r>
            <a:rPr lang="ru-RU" dirty="0" smtClean="0"/>
            <a:t>профессиональный рост</a:t>
          </a:r>
          <a:endParaRPr lang="ru-RU" dirty="0"/>
        </a:p>
      </dgm:t>
    </dgm:pt>
    <dgm:pt modelId="{D6593E86-7646-4EBC-83AD-F942F0020201}" type="parTrans" cxnId="{F59CF5C2-E723-4928-811F-0EA301A4C042}">
      <dgm:prSet/>
      <dgm:spPr/>
    </dgm:pt>
    <dgm:pt modelId="{903900F2-BA3D-41C8-ACF5-E1DE4AFD7C3D}" type="sibTrans" cxnId="{F59CF5C2-E723-4928-811F-0EA301A4C042}">
      <dgm:prSet/>
      <dgm:spPr/>
    </dgm:pt>
    <dgm:pt modelId="{F1C3BA19-7281-4AEC-8A68-93A9A5DB3B57}">
      <dgm:prSet/>
      <dgm:spPr/>
      <dgm:t>
        <a:bodyPr/>
        <a:lstStyle/>
        <a:p>
          <a:pPr rtl="0"/>
          <a:r>
            <a:rPr lang="ru-RU" dirty="0" smtClean="0"/>
            <a:t>мелкие радости</a:t>
          </a:r>
          <a:endParaRPr lang="ru-RU" dirty="0"/>
        </a:p>
      </dgm:t>
    </dgm:pt>
    <dgm:pt modelId="{C54C5572-1D46-404C-97FF-A8BB55C2B718}" type="parTrans" cxnId="{54102D4F-9509-4E1A-9A31-EBDA32CD5A41}">
      <dgm:prSet/>
      <dgm:spPr/>
    </dgm:pt>
    <dgm:pt modelId="{F2A34FFF-E29D-4B5D-96D7-61EA9A33D42E}" type="sibTrans" cxnId="{54102D4F-9509-4E1A-9A31-EBDA32CD5A41}">
      <dgm:prSet/>
      <dgm:spPr/>
    </dgm:pt>
    <dgm:pt modelId="{92DDFEC5-4DD8-4C41-81FB-4DDE2ACEDC97}" type="pres">
      <dgm:prSet presAssocID="{C3860DAC-27B9-455D-AEE1-4EF4D6912D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6BAE8A-4119-44A7-AF4D-3682F9E49ED3}" type="pres">
      <dgm:prSet presAssocID="{E73B85B2-DA4B-4A4D-A5A7-9F57E99A32D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55C01-580F-4E86-986B-90475081D2E7}" type="pres">
      <dgm:prSet presAssocID="{E73B85B2-DA4B-4A4D-A5A7-9F57E99A32D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49015-BA40-4196-8E6B-4DA57986FB56}" type="pres">
      <dgm:prSet presAssocID="{DE92DA46-6E0B-492A-8D0B-07FEEF795FC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A96E5-F367-4900-8E1E-B41B8D795BFB}" type="pres">
      <dgm:prSet presAssocID="{193E1526-C740-489F-AD25-95B6C22A0B7D}" presName="spacer" presStyleCnt="0"/>
      <dgm:spPr/>
    </dgm:pt>
    <dgm:pt modelId="{40998A23-99CC-4F66-9A45-0B71B7580DED}" type="pres">
      <dgm:prSet presAssocID="{3858ABB9-82BB-40F0-A2F9-D39B2CE4580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88E08-3B90-4138-AC66-5ED38A5A9636}" type="pres">
      <dgm:prSet presAssocID="{D40BDD39-A3BE-4150-98C7-A65C703D40F5}" presName="spacer" presStyleCnt="0"/>
      <dgm:spPr/>
    </dgm:pt>
    <dgm:pt modelId="{54C763DB-94B9-4264-AD81-E01A32894A4F}" type="pres">
      <dgm:prSet presAssocID="{C8FCD33E-7415-412D-A90C-D79D1111D1D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9CF5C2-E723-4928-811F-0EA301A4C042}" srcId="{E73B85B2-DA4B-4A4D-A5A7-9F57E99A32D3}" destId="{D19036AD-01F8-438E-8D61-D4D366DF65D9}" srcOrd="2" destOrd="0" parTransId="{D6593E86-7646-4EBC-83AD-F942F0020201}" sibTransId="{903900F2-BA3D-41C8-ACF5-E1DE4AFD7C3D}"/>
    <dgm:cxn modelId="{2D703DFF-7643-4248-B756-3940D95FC716}" srcId="{C3860DAC-27B9-455D-AEE1-4EF4D6912D43}" destId="{C8FCD33E-7415-412D-A90C-D79D1111D1D3}" srcOrd="3" destOrd="0" parTransId="{6B87EC61-9EBA-4617-8CD5-B8A7F97AA529}" sibTransId="{171B6D5D-C415-457A-A5F4-B78DC654A70F}"/>
    <dgm:cxn modelId="{96A8F903-061E-4402-99EB-6158C359D346}" type="presOf" srcId="{F1C3BA19-7281-4AEC-8A68-93A9A5DB3B57}" destId="{6E355C01-580F-4E86-986B-90475081D2E7}" srcOrd="0" destOrd="3" presId="urn:microsoft.com/office/officeart/2005/8/layout/vList2"/>
    <dgm:cxn modelId="{E2374007-2034-4B6A-B169-595D926569F1}" type="presOf" srcId="{E73B85B2-DA4B-4A4D-A5A7-9F57E99A32D3}" destId="{996BAE8A-4119-44A7-AF4D-3682F9E49ED3}" srcOrd="0" destOrd="0" presId="urn:microsoft.com/office/officeart/2005/8/layout/vList2"/>
    <dgm:cxn modelId="{C6BF41BC-8F48-4F57-9A07-6318E0483327}" type="presOf" srcId="{702D569B-62BF-47B8-9329-5822B0F6D085}" destId="{6E355C01-580F-4E86-986B-90475081D2E7}" srcOrd="0" destOrd="0" presId="urn:microsoft.com/office/officeart/2005/8/layout/vList2"/>
    <dgm:cxn modelId="{234461B0-293D-4203-A49B-04C57D9C3C1E}" type="presOf" srcId="{C8FCD33E-7415-412D-A90C-D79D1111D1D3}" destId="{54C763DB-94B9-4264-AD81-E01A32894A4F}" srcOrd="0" destOrd="0" presId="urn:microsoft.com/office/officeart/2005/8/layout/vList2"/>
    <dgm:cxn modelId="{6177C08E-4182-4799-A5DC-94339AD2E3CA}" type="presOf" srcId="{D19036AD-01F8-438E-8D61-D4D366DF65D9}" destId="{6E355C01-580F-4E86-986B-90475081D2E7}" srcOrd="0" destOrd="2" presId="urn:microsoft.com/office/officeart/2005/8/layout/vList2"/>
    <dgm:cxn modelId="{A3BCF4F5-2AE2-4379-900B-729EDD782546}" type="presOf" srcId="{3858ABB9-82BB-40F0-A2F9-D39B2CE45809}" destId="{40998A23-99CC-4F66-9A45-0B71B7580DED}" srcOrd="0" destOrd="0" presId="urn:microsoft.com/office/officeart/2005/8/layout/vList2"/>
    <dgm:cxn modelId="{474A0789-5E90-45D4-8759-56C1787D60AC}" srcId="{E73B85B2-DA4B-4A4D-A5A7-9F57E99A32D3}" destId="{DEA036D7-0E71-4E8F-A909-6450DE2DFB86}" srcOrd="1" destOrd="0" parTransId="{3B872FEC-497B-426B-A718-55B50F5FD3B5}" sibTransId="{9B6C344E-A659-4726-990F-BA3047998660}"/>
    <dgm:cxn modelId="{767A24A5-DA86-4446-BD84-36D3A5B2582C}" srcId="{E73B85B2-DA4B-4A4D-A5A7-9F57E99A32D3}" destId="{702D569B-62BF-47B8-9329-5822B0F6D085}" srcOrd="0" destOrd="0" parTransId="{BA231905-27B9-49EA-A116-27B7B9B4C32F}" sibTransId="{FF5FFE7E-9C01-4F36-8232-F2933DD220A2}"/>
    <dgm:cxn modelId="{54102D4F-9509-4E1A-9A31-EBDA32CD5A41}" srcId="{E73B85B2-DA4B-4A4D-A5A7-9F57E99A32D3}" destId="{F1C3BA19-7281-4AEC-8A68-93A9A5DB3B57}" srcOrd="3" destOrd="0" parTransId="{C54C5572-1D46-404C-97FF-A8BB55C2B718}" sibTransId="{F2A34FFF-E29D-4B5D-96D7-61EA9A33D42E}"/>
    <dgm:cxn modelId="{2C9FA248-7114-47C1-B49F-D711FB6A5326}" srcId="{C3860DAC-27B9-455D-AEE1-4EF4D6912D43}" destId="{DE92DA46-6E0B-492A-8D0B-07FEEF795FCD}" srcOrd="1" destOrd="0" parTransId="{5DF58ABD-CCE5-4EDF-99E6-CB7FF7D499D3}" sibTransId="{193E1526-C740-489F-AD25-95B6C22A0B7D}"/>
    <dgm:cxn modelId="{827BB2CD-22BA-4A1E-8B1F-69A4604A629D}" srcId="{C3860DAC-27B9-455D-AEE1-4EF4D6912D43}" destId="{3858ABB9-82BB-40F0-A2F9-D39B2CE45809}" srcOrd="2" destOrd="0" parTransId="{510ECB4C-3B2B-49C9-A8F1-F6EA7EC85E6F}" sibTransId="{D40BDD39-A3BE-4150-98C7-A65C703D40F5}"/>
    <dgm:cxn modelId="{8A668E99-7815-4C77-8EE0-44CBD10A21DC}" type="presOf" srcId="{DEA036D7-0E71-4E8F-A909-6450DE2DFB86}" destId="{6E355C01-580F-4E86-986B-90475081D2E7}" srcOrd="0" destOrd="1" presId="urn:microsoft.com/office/officeart/2005/8/layout/vList2"/>
    <dgm:cxn modelId="{57125004-38BA-4C55-9625-883A3CF09726}" srcId="{C3860DAC-27B9-455D-AEE1-4EF4D6912D43}" destId="{E73B85B2-DA4B-4A4D-A5A7-9F57E99A32D3}" srcOrd="0" destOrd="0" parTransId="{B23C29A2-9B1D-4895-9248-BA636B19DBD3}" sibTransId="{82A19ED2-1BB4-4874-8B63-E3A67A348CE8}"/>
    <dgm:cxn modelId="{42CF5FBB-2B09-488D-B9E2-E49DF35266D2}" type="presOf" srcId="{DE92DA46-6E0B-492A-8D0B-07FEEF795FCD}" destId="{8F049015-BA40-4196-8E6B-4DA57986FB56}" srcOrd="0" destOrd="0" presId="urn:microsoft.com/office/officeart/2005/8/layout/vList2"/>
    <dgm:cxn modelId="{01E2DC38-9CE9-402C-9422-692B8BF2EFC3}" type="presOf" srcId="{C3860DAC-27B9-455D-AEE1-4EF4D6912D43}" destId="{92DDFEC5-4DD8-4C41-81FB-4DDE2ACEDC97}" srcOrd="0" destOrd="0" presId="urn:microsoft.com/office/officeart/2005/8/layout/vList2"/>
    <dgm:cxn modelId="{996B44CA-0DBE-4C96-BFC4-15D7B87C17C7}" type="presParOf" srcId="{92DDFEC5-4DD8-4C41-81FB-4DDE2ACEDC97}" destId="{996BAE8A-4119-44A7-AF4D-3682F9E49ED3}" srcOrd="0" destOrd="0" presId="urn:microsoft.com/office/officeart/2005/8/layout/vList2"/>
    <dgm:cxn modelId="{095E760D-22B2-437F-A671-5061A13A780C}" type="presParOf" srcId="{92DDFEC5-4DD8-4C41-81FB-4DDE2ACEDC97}" destId="{6E355C01-580F-4E86-986B-90475081D2E7}" srcOrd="1" destOrd="0" presId="urn:microsoft.com/office/officeart/2005/8/layout/vList2"/>
    <dgm:cxn modelId="{297B43B5-9832-4C82-A77F-36D073C6D8BA}" type="presParOf" srcId="{92DDFEC5-4DD8-4C41-81FB-4DDE2ACEDC97}" destId="{8F049015-BA40-4196-8E6B-4DA57986FB56}" srcOrd="2" destOrd="0" presId="urn:microsoft.com/office/officeart/2005/8/layout/vList2"/>
    <dgm:cxn modelId="{4FA42ABA-0211-4717-A3BC-B62FBA628839}" type="presParOf" srcId="{92DDFEC5-4DD8-4C41-81FB-4DDE2ACEDC97}" destId="{6E4A96E5-F367-4900-8E1E-B41B8D795BFB}" srcOrd="3" destOrd="0" presId="urn:microsoft.com/office/officeart/2005/8/layout/vList2"/>
    <dgm:cxn modelId="{23E31332-792E-46D7-B588-646F05064395}" type="presParOf" srcId="{92DDFEC5-4DD8-4C41-81FB-4DDE2ACEDC97}" destId="{40998A23-99CC-4F66-9A45-0B71B7580DED}" srcOrd="4" destOrd="0" presId="urn:microsoft.com/office/officeart/2005/8/layout/vList2"/>
    <dgm:cxn modelId="{35C6116D-156F-43B8-91CD-FDECAA1CD454}" type="presParOf" srcId="{92DDFEC5-4DD8-4C41-81FB-4DDE2ACEDC97}" destId="{B7C88E08-3B90-4138-AC66-5ED38A5A9636}" srcOrd="5" destOrd="0" presId="urn:microsoft.com/office/officeart/2005/8/layout/vList2"/>
    <dgm:cxn modelId="{F340CEBC-ECDE-4177-A97E-6FBDFE9C7815}" type="presParOf" srcId="{92DDFEC5-4DD8-4C41-81FB-4DDE2ACEDC97}" destId="{54C763DB-94B9-4264-AD81-E01A32894A4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57323B-DFB7-4F55-BBA2-33CDA603427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5A0B1A3-2ADC-44D1-AA1B-BB6F0FB55888}">
      <dgm:prSet phldrT="[Текст]" custT="1"/>
      <dgm:spPr/>
      <dgm:t>
        <a:bodyPr/>
        <a:lstStyle/>
        <a:p>
          <a:r>
            <a:rPr lang="ru-RU" sz="1800" dirty="0" smtClean="0"/>
            <a:t>В такой же мере волонтер может отказывать в праве радоваться жизни и окружающим</a:t>
          </a:r>
          <a:endParaRPr lang="uk-UA" sz="1800" dirty="0"/>
        </a:p>
      </dgm:t>
    </dgm:pt>
    <dgm:pt modelId="{C431C8E8-6424-4E66-895C-05E9B3D7BC38}" type="parTrans" cxnId="{C8900214-D2DB-4897-88AB-BBE56B20552F}">
      <dgm:prSet/>
      <dgm:spPr/>
      <dgm:t>
        <a:bodyPr/>
        <a:lstStyle/>
        <a:p>
          <a:endParaRPr lang="uk-UA"/>
        </a:p>
      </dgm:t>
    </dgm:pt>
    <dgm:pt modelId="{2D62AF3E-3AAF-4AD8-9288-0D44F4508C3B}" type="sibTrans" cxnId="{C8900214-D2DB-4897-88AB-BBE56B20552F}">
      <dgm:prSet/>
      <dgm:spPr/>
      <dgm:t>
        <a:bodyPr/>
        <a:lstStyle/>
        <a:p>
          <a:endParaRPr lang="uk-UA"/>
        </a:p>
      </dgm:t>
    </dgm:pt>
    <dgm:pt modelId="{5AE7AEC0-0EC7-4215-B5D4-9AC6E410B9C7}">
      <dgm:prSet custT="1"/>
      <dgm:spPr/>
      <dgm:t>
        <a:bodyPr/>
        <a:lstStyle/>
        <a:p>
          <a:r>
            <a:rPr lang="ru-RU" sz="1800" dirty="0" smtClean="0"/>
            <a:t>В понимании некоторых волонтеров обесцениваются любые другие виды социальной активности, кроме той, которой он посвятил свою деятельность</a:t>
          </a:r>
          <a:endParaRPr lang="ru-RU" sz="1800" dirty="0"/>
        </a:p>
      </dgm:t>
    </dgm:pt>
    <dgm:pt modelId="{64A204E7-15E5-435C-9324-86C60D8DB1D1}" type="parTrans" cxnId="{10A30260-7A6E-4450-97AA-662368F4A3B9}">
      <dgm:prSet/>
      <dgm:spPr/>
      <dgm:t>
        <a:bodyPr/>
        <a:lstStyle/>
        <a:p>
          <a:endParaRPr lang="ru-RU"/>
        </a:p>
      </dgm:t>
    </dgm:pt>
    <dgm:pt modelId="{3DF69C36-F597-4D93-8BC0-0D0C92EE5A83}" type="sibTrans" cxnId="{10A30260-7A6E-4450-97AA-662368F4A3B9}">
      <dgm:prSet/>
      <dgm:spPr/>
      <dgm:t>
        <a:bodyPr/>
        <a:lstStyle/>
        <a:p>
          <a:endParaRPr lang="ru-RU"/>
        </a:p>
      </dgm:t>
    </dgm:pt>
    <dgm:pt modelId="{FADB8578-CC74-42C6-A689-324988434658}">
      <dgm:prSet custT="1"/>
      <dgm:spPr/>
      <dgm:t>
        <a:bodyPr/>
        <a:lstStyle/>
        <a:p>
          <a:r>
            <a:rPr lang="ru-RU" sz="1800" smtClean="0"/>
            <a:t>Завышенные ожидания по отношению к другим сопровождаются неизбежным разочарованием в ближайшем круге общения, местном сообществе</a:t>
          </a:r>
          <a:endParaRPr lang="ru-RU" sz="1800" dirty="0"/>
        </a:p>
      </dgm:t>
    </dgm:pt>
    <dgm:pt modelId="{58A86053-B49B-4108-8D67-31E1572ECC16}" type="parTrans" cxnId="{375A4E80-E912-4224-BFE9-DC40FDA7E62B}">
      <dgm:prSet/>
      <dgm:spPr/>
      <dgm:t>
        <a:bodyPr/>
        <a:lstStyle/>
        <a:p>
          <a:endParaRPr lang="ru-RU"/>
        </a:p>
      </dgm:t>
    </dgm:pt>
    <dgm:pt modelId="{7B3A06F8-7528-4A60-9241-4467D820634E}" type="sibTrans" cxnId="{375A4E80-E912-4224-BFE9-DC40FDA7E62B}">
      <dgm:prSet/>
      <dgm:spPr/>
      <dgm:t>
        <a:bodyPr/>
        <a:lstStyle/>
        <a:p>
          <a:endParaRPr lang="ru-RU"/>
        </a:p>
      </dgm:t>
    </dgm:pt>
    <dgm:pt modelId="{EDF281CD-1D7C-4816-B9E9-805C11975EA2}">
      <dgm:prSet custT="1"/>
      <dgm:spPr/>
      <dgm:t>
        <a:bodyPr/>
        <a:lstStyle/>
        <a:p>
          <a:r>
            <a:rPr lang="ru-RU" sz="1800" smtClean="0"/>
            <a:t>Постепенно рядом с фанатично настроенным волонтером могут остаться только такие же издерганные «соратники по борьбе», а то и вовсе он оказывается в «гордом одиночестве»</a:t>
          </a:r>
          <a:endParaRPr lang="ru-RU" sz="1800" dirty="0"/>
        </a:p>
      </dgm:t>
    </dgm:pt>
    <dgm:pt modelId="{31D48624-2BBA-49F4-81E2-4DBB51A641CC}" type="parTrans" cxnId="{6A25DE38-904E-4ADD-9D85-D0BF86A594CE}">
      <dgm:prSet/>
      <dgm:spPr/>
      <dgm:t>
        <a:bodyPr/>
        <a:lstStyle/>
        <a:p>
          <a:endParaRPr lang="ru-RU"/>
        </a:p>
      </dgm:t>
    </dgm:pt>
    <dgm:pt modelId="{FF9AF451-538B-40F8-835E-BA7846BA9389}" type="sibTrans" cxnId="{6A25DE38-904E-4ADD-9D85-D0BF86A594CE}">
      <dgm:prSet/>
      <dgm:spPr/>
      <dgm:t>
        <a:bodyPr/>
        <a:lstStyle/>
        <a:p>
          <a:endParaRPr lang="ru-RU"/>
        </a:p>
      </dgm:t>
    </dgm:pt>
    <dgm:pt modelId="{1CB01A89-F7C0-400F-956E-32912A45681A}" type="pres">
      <dgm:prSet presAssocID="{B057323B-DFB7-4F55-BBA2-33CDA60342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499D1-A728-428A-BD56-F80522ABFC29}" type="pres">
      <dgm:prSet presAssocID="{E5A0B1A3-2ADC-44D1-AA1B-BB6F0FB55888}" presName="parentLin" presStyleCnt="0"/>
      <dgm:spPr/>
      <dgm:t>
        <a:bodyPr/>
        <a:lstStyle/>
        <a:p>
          <a:endParaRPr lang="ru-RU"/>
        </a:p>
      </dgm:t>
    </dgm:pt>
    <dgm:pt modelId="{6C674C01-0CB8-496F-B516-5F20E1BA410A}" type="pres">
      <dgm:prSet presAssocID="{E5A0B1A3-2ADC-44D1-AA1B-BB6F0FB5588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94FF3D4-D442-4210-B965-9BD86041DBA4}" type="pres">
      <dgm:prSet presAssocID="{E5A0B1A3-2ADC-44D1-AA1B-BB6F0FB5588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465AEE-5C4B-4431-8D04-8FFCD2553D26}" type="pres">
      <dgm:prSet presAssocID="{E5A0B1A3-2ADC-44D1-AA1B-BB6F0FB55888}" presName="negativeSpace" presStyleCnt="0"/>
      <dgm:spPr/>
      <dgm:t>
        <a:bodyPr/>
        <a:lstStyle/>
        <a:p>
          <a:endParaRPr lang="ru-RU"/>
        </a:p>
      </dgm:t>
    </dgm:pt>
    <dgm:pt modelId="{5329B72E-B3F5-40C9-9CD2-B931121834C2}" type="pres">
      <dgm:prSet presAssocID="{E5A0B1A3-2ADC-44D1-AA1B-BB6F0FB55888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32C64-22BB-4C2C-9189-093520B1E59C}" type="pres">
      <dgm:prSet presAssocID="{2D62AF3E-3AAF-4AD8-9288-0D44F4508C3B}" presName="spaceBetweenRectangles" presStyleCnt="0"/>
      <dgm:spPr/>
    </dgm:pt>
    <dgm:pt modelId="{94B3CDD4-018B-4098-B039-649F53A01BA2}" type="pres">
      <dgm:prSet presAssocID="{5AE7AEC0-0EC7-4215-B5D4-9AC6E410B9C7}" presName="parentLin" presStyleCnt="0"/>
      <dgm:spPr/>
    </dgm:pt>
    <dgm:pt modelId="{1A7428C3-9AFF-4718-8FB6-4F39ED4E260A}" type="pres">
      <dgm:prSet presAssocID="{5AE7AEC0-0EC7-4215-B5D4-9AC6E410B9C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18FEC68-1F12-40C9-80B3-16186251D059}" type="pres">
      <dgm:prSet presAssocID="{5AE7AEC0-0EC7-4215-B5D4-9AC6E410B9C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E272F-7ACE-40EB-BB69-313E5E2E0848}" type="pres">
      <dgm:prSet presAssocID="{5AE7AEC0-0EC7-4215-B5D4-9AC6E410B9C7}" presName="negativeSpace" presStyleCnt="0"/>
      <dgm:spPr/>
    </dgm:pt>
    <dgm:pt modelId="{FC555577-6D44-48AC-96EF-6301223E59A5}" type="pres">
      <dgm:prSet presAssocID="{5AE7AEC0-0EC7-4215-B5D4-9AC6E410B9C7}" presName="childText" presStyleLbl="conFgAcc1" presStyleIdx="1" presStyleCnt="4">
        <dgm:presLayoutVars>
          <dgm:bulletEnabled val="1"/>
        </dgm:presLayoutVars>
      </dgm:prSet>
      <dgm:spPr/>
    </dgm:pt>
    <dgm:pt modelId="{D1A5EA63-E761-4DD3-9D28-60C20371B32D}" type="pres">
      <dgm:prSet presAssocID="{3DF69C36-F597-4D93-8BC0-0D0C92EE5A83}" presName="spaceBetweenRectangles" presStyleCnt="0"/>
      <dgm:spPr/>
    </dgm:pt>
    <dgm:pt modelId="{007E5EBE-C19B-4DDB-8BA6-3127A45A1379}" type="pres">
      <dgm:prSet presAssocID="{FADB8578-CC74-42C6-A689-324988434658}" presName="parentLin" presStyleCnt="0"/>
      <dgm:spPr/>
    </dgm:pt>
    <dgm:pt modelId="{4212B149-5C69-457A-B8D3-6609DEB9F9B2}" type="pres">
      <dgm:prSet presAssocID="{FADB8578-CC74-42C6-A689-32498843465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50543BA-67CB-4FE8-9CDB-E315344601DE}" type="pres">
      <dgm:prSet presAssocID="{FADB8578-CC74-42C6-A689-32498843465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12804-97F0-45BF-BB25-FB324A3C9FF3}" type="pres">
      <dgm:prSet presAssocID="{FADB8578-CC74-42C6-A689-324988434658}" presName="negativeSpace" presStyleCnt="0"/>
      <dgm:spPr/>
    </dgm:pt>
    <dgm:pt modelId="{BF4B5931-F12C-4114-A999-8A8E75364AF4}" type="pres">
      <dgm:prSet presAssocID="{FADB8578-CC74-42C6-A689-324988434658}" presName="childText" presStyleLbl="conFgAcc1" presStyleIdx="2" presStyleCnt="4">
        <dgm:presLayoutVars>
          <dgm:bulletEnabled val="1"/>
        </dgm:presLayoutVars>
      </dgm:prSet>
      <dgm:spPr/>
    </dgm:pt>
    <dgm:pt modelId="{EAD01D12-9451-4C7C-9C34-032693F4F5C8}" type="pres">
      <dgm:prSet presAssocID="{7B3A06F8-7528-4A60-9241-4467D820634E}" presName="spaceBetweenRectangles" presStyleCnt="0"/>
      <dgm:spPr/>
    </dgm:pt>
    <dgm:pt modelId="{0A64FA70-0220-48F8-828A-DC1840D4BDED}" type="pres">
      <dgm:prSet presAssocID="{EDF281CD-1D7C-4816-B9E9-805C11975EA2}" presName="parentLin" presStyleCnt="0"/>
      <dgm:spPr/>
    </dgm:pt>
    <dgm:pt modelId="{1C28E894-A92A-4D91-A708-5908150D1043}" type="pres">
      <dgm:prSet presAssocID="{EDF281CD-1D7C-4816-B9E9-805C11975EA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99DB8B4-1D4F-47A8-9079-0D4A1FA523C2}" type="pres">
      <dgm:prSet presAssocID="{EDF281CD-1D7C-4816-B9E9-805C11975EA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634AA-8CFB-43BA-A8BF-FB7444680C9C}" type="pres">
      <dgm:prSet presAssocID="{EDF281CD-1D7C-4816-B9E9-805C11975EA2}" presName="negativeSpace" presStyleCnt="0"/>
      <dgm:spPr/>
    </dgm:pt>
    <dgm:pt modelId="{4DB80C52-5452-42E7-B77F-82AE0DF63967}" type="pres">
      <dgm:prSet presAssocID="{EDF281CD-1D7C-4816-B9E9-805C11975EA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E2E20F1-CD0F-4984-81F3-F7C1EB4EE5D9}" type="presOf" srcId="{FADB8578-CC74-42C6-A689-324988434658}" destId="{4212B149-5C69-457A-B8D3-6609DEB9F9B2}" srcOrd="0" destOrd="0" presId="urn:microsoft.com/office/officeart/2005/8/layout/list1"/>
    <dgm:cxn modelId="{401CFCDB-686D-41FB-9279-DE4D6BDA91DE}" type="presOf" srcId="{5AE7AEC0-0EC7-4215-B5D4-9AC6E410B9C7}" destId="{1A7428C3-9AFF-4718-8FB6-4F39ED4E260A}" srcOrd="0" destOrd="0" presId="urn:microsoft.com/office/officeart/2005/8/layout/list1"/>
    <dgm:cxn modelId="{642D2E4E-4E74-4603-A5CF-FA3D634A9D50}" type="presOf" srcId="{5AE7AEC0-0EC7-4215-B5D4-9AC6E410B9C7}" destId="{718FEC68-1F12-40C9-80B3-16186251D059}" srcOrd="1" destOrd="0" presId="urn:microsoft.com/office/officeart/2005/8/layout/list1"/>
    <dgm:cxn modelId="{10A30260-7A6E-4450-97AA-662368F4A3B9}" srcId="{B057323B-DFB7-4F55-BBA2-33CDA603427E}" destId="{5AE7AEC0-0EC7-4215-B5D4-9AC6E410B9C7}" srcOrd="1" destOrd="0" parTransId="{64A204E7-15E5-435C-9324-86C60D8DB1D1}" sibTransId="{3DF69C36-F597-4D93-8BC0-0D0C92EE5A83}"/>
    <dgm:cxn modelId="{F3F39780-D17C-4D77-9E8F-29AEDD1CFFD2}" type="presOf" srcId="{B057323B-DFB7-4F55-BBA2-33CDA603427E}" destId="{1CB01A89-F7C0-400F-956E-32912A45681A}" srcOrd="0" destOrd="0" presId="urn:microsoft.com/office/officeart/2005/8/layout/list1"/>
    <dgm:cxn modelId="{375A4E80-E912-4224-BFE9-DC40FDA7E62B}" srcId="{B057323B-DFB7-4F55-BBA2-33CDA603427E}" destId="{FADB8578-CC74-42C6-A689-324988434658}" srcOrd="2" destOrd="0" parTransId="{58A86053-B49B-4108-8D67-31E1572ECC16}" sibTransId="{7B3A06F8-7528-4A60-9241-4467D820634E}"/>
    <dgm:cxn modelId="{460C8F04-E5A0-4268-AA5E-0A5DE4EF8793}" type="presOf" srcId="{E5A0B1A3-2ADC-44D1-AA1B-BB6F0FB55888}" destId="{6C674C01-0CB8-496F-B516-5F20E1BA410A}" srcOrd="0" destOrd="0" presId="urn:microsoft.com/office/officeart/2005/8/layout/list1"/>
    <dgm:cxn modelId="{7580AD95-2235-4DF4-B00E-6D7EAADEA049}" type="presOf" srcId="{FADB8578-CC74-42C6-A689-324988434658}" destId="{650543BA-67CB-4FE8-9CDB-E315344601DE}" srcOrd="1" destOrd="0" presId="urn:microsoft.com/office/officeart/2005/8/layout/list1"/>
    <dgm:cxn modelId="{C8900214-D2DB-4897-88AB-BBE56B20552F}" srcId="{B057323B-DFB7-4F55-BBA2-33CDA603427E}" destId="{E5A0B1A3-2ADC-44D1-AA1B-BB6F0FB55888}" srcOrd="0" destOrd="0" parTransId="{C431C8E8-6424-4E66-895C-05E9B3D7BC38}" sibTransId="{2D62AF3E-3AAF-4AD8-9288-0D44F4508C3B}"/>
    <dgm:cxn modelId="{B8871231-71BE-4ADE-BCCE-FC379E1AE3DF}" type="presOf" srcId="{EDF281CD-1D7C-4816-B9E9-805C11975EA2}" destId="{599DB8B4-1D4F-47A8-9079-0D4A1FA523C2}" srcOrd="1" destOrd="0" presId="urn:microsoft.com/office/officeart/2005/8/layout/list1"/>
    <dgm:cxn modelId="{6A25DE38-904E-4ADD-9D85-D0BF86A594CE}" srcId="{B057323B-DFB7-4F55-BBA2-33CDA603427E}" destId="{EDF281CD-1D7C-4816-B9E9-805C11975EA2}" srcOrd="3" destOrd="0" parTransId="{31D48624-2BBA-49F4-81E2-4DBB51A641CC}" sibTransId="{FF9AF451-538B-40F8-835E-BA7846BA9389}"/>
    <dgm:cxn modelId="{05C5EC3A-B949-4BD0-95FB-2C8C28D7525F}" type="presOf" srcId="{EDF281CD-1D7C-4816-B9E9-805C11975EA2}" destId="{1C28E894-A92A-4D91-A708-5908150D1043}" srcOrd="0" destOrd="0" presId="urn:microsoft.com/office/officeart/2005/8/layout/list1"/>
    <dgm:cxn modelId="{E24CD479-5DCD-492F-944A-50082883F1CC}" type="presOf" srcId="{E5A0B1A3-2ADC-44D1-AA1B-BB6F0FB55888}" destId="{394FF3D4-D442-4210-B965-9BD86041DBA4}" srcOrd="1" destOrd="0" presId="urn:microsoft.com/office/officeart/2005/8/layout/list1"/>
    <dgm:cxn modelId="{11CD45B1-C43C-447F-91B6-2C004D487833}" type="presParOf" srcId="{1CB01A89-F7C0-400F-956E-32912A45681A}" destId="{8A3499D1-A728-428A-BD56-F80522ABFC29}" srcOrd="0" destOrd="0" presId="urn:microsoft.com/office/officeart/2005/8/layout/list1"/>
    <dgm:cxn modelId="{E2EC0DDF-2450-4706-9E81-A86822E5CBC8}" type="presParOf" srcId="{8A3499D1-A728-428A-BD56-F80522ABFC29}" destId="{6C674C01-0CB8-496F-B516-5F20E1BA410A}" srcOrd="0" destOrd="0" presId="urn:microsoft.com/office/officeart/2005/8/layout/list1"/>
    <dgm:cxn modelId="{9B0EAEB8-DE24-409C-A6B0-6DF0B5C0965A}" type="presParOf" srcId="{8A3499D1-A728-428A-BD56-F80522ABFC29}" destId="{394FF3D4-D442-4210-B965-9BD86041DBA4}" srcOrd="1" destOrd="0" presId="urn:microsoft.com/office/officeart/2005/8/layout/list1"/>
    <dgm:cxn modelId="{C99CEF19-C803-4AE6-BED1-AC81EC64EF72}" type="presParOf" srcId="{1CB01A89-F7C0-400F-956E-32912A45681A}" destId="{06465AEE-5C4B-4431-8D04-8FFCD2553D26}" srcOrd="1" destOrd="0" presId="urn:microsoft.com/office/officeart/2005/8/layout/list1"/>
    <dgm:cxn modelId="{FF244FFF-DFC6-446B-8C92-96A422D47794}" type="presParOf" srcId="{1CB01A89-F7C0-400F-956E-32912A45681A}" destId="{5329B72E-B3F5-40C9-9CD2-B931121834C2}" srcOrd="2" destOrd="0" presId="urn:microsoft.com/office/officeart/2005/8/layout/list1"/>
    <dgm:cxn modelId="{BEA48A95-6E5F-4DD9-9DF1-F2257A65B293}" type="presParOf" srcId="{1CB01A89-F7C0-400F-956E-32912A45681A}" destId="{4BC32C64-22BB-4C2C-9189-093520B1E59C}" srcOrd="3" destOrd="0" presId="urn:microsoft.com/office/officeart/2005/8/layout/list1"/>
    <dgm:cxn modelId="{CCA462C1-D070-41B2-86E0-0CEA480DCBD4}" type="presParOf" srcId="{1CB01A89-F7C0-400F-956E-32912A45681A}" destId="{94B3CDD4-018B-4098-B039-649F53A01BA2}" srcOrd="4" destOrd="0" presId="urn:microsoft.com/office/officeart/2005/8/layout/list1"/>
    <dgm:cxn modelId="{64700BB5-F785-4351-B19C-60885235715C}" type="presParOf" srcId="{94B3CDD4-018B-4098-B039-649F53A01BA2}" destId="{1A7428C3-9AFF-4718-8FB6-4F39ED4E260A}" srcOrd="0" destOrd="0" presId="urn:microsoft.com/office/officeart/2005/8/layout/list1"/>
    <dgm:cxn modelId="{45A0DDA6-064B-43F7-A64E-6D8B30846CBC}" type="presParOf" srcId="{94B3CDD4-018B-4098-B039-649F53A01BA2}" destId="{718FEC68-1F12-40C9-80B3-16186251D059}" srcOrd="1" destOrd="0" presId="urn:microsoft.com/office/officeart/2005/8/layout/list1"/>
    <dgm:cxn modelId="{DB521CAE-31B5-4728-B7E9-597D496E2893}" type="presParOf" srcId="{1CB01A89-F7C0-400F-956E-32912A45681A}" destId="{109E272F-7ACE-40EB-BB69-313E5E2E0848}" srcOrd="5" destOrd="0" presId="urn:microsoft.com/office/officeart/2005/8/layout/list1"/>
    <dgm:cxn modelId="{62D63A53-F173-4D07-91DC-10535AA283B2}" type="presParOf" srcId="{1CB01A89-F7C0-400F-956E-32912A45681A}" destId="{FC555577-6D44-48AC-96EF-6301223E59A5}" srcOrd="6" destOrd="0" presId="urn:microsoft.com/office/officeart/2005/8/layout/list1"/>
    <dgm:cxn modelId="{B992AC23-A099-4265-854C-B07ADD6D2348}" type="presParOf" srcId="{1CB01A89-F7C0-400F-956E-32912A45681A}" destId="{D1A5EA63-E761-4DD3-9D28-60C20371B32D}" srcOrd="7" destOrd="0" presId="urn:microsoft.com/office/officeart/2005/8/layout/list1"/>
    <dgm:cxn modelId="{867758ED-0E1D-4506-B037-46E3335F2A13}" type="presParOf" srcId="{1CB01A89-F7C0-400F-956E-32912A45681A}" destId="{007E5EBE-C19B-4DDB-8BA6-3127A45A1379}" srcOrd="8" destOrd="0" presId="urn:microsoft.com/office/officeart/2005/8/layout/list1"/>
    <dgm:cxn modelId="{AC5A8324-00F3-4B29-ADF4-E11BF010DE77}" type="presParOf" srcId="{007E5EBE-C19B-4DDB-8BA6-3127A45A1379}" destId="{4212B149-5C69-457A-B8D3-6609DEB9F9B2}" srcOrd="0" destOrd="0" presId="urn:microsoft.com/office/officeart/2005/8/layout/list1"/>
    <dgm:cxn modelId="{96837E65-CD17-490C-8D2D-5D14853D5428}" type="presParOf" srcId="{007E5EBE-C19B-4DDB-8BA6-3127A45A1379}" destId="{650543BA-67CB-4FE8-9CDB-E315344601DE}" srcOrd="1" destOrd="0" presId="urn:microsoft.com/office/officeart/2005/8/layout/list1"/>
    <dgm:cxn modelId="{075FF904-0934-49B9-A45B-2B7B60291050}" type="presParOf" srcId="{1CB01A89-F7C0-400F-956E-32912A45681A}" destId="{F2412804-97F0-45BF-BB25-FB324A3C9FF3}" srcOrd="9" destOrd="0" presId="urn:microsoft.com/office/officeart/2005/8/layout/list1"/>
    <dgm:cxn modelId="{9786D4C6-E025-477D-B18C-52709C229605}" type="presParOf" srcId="{1CB01A89-F7C0-400F-956E-32912A45681A}" destId="{BF4B5931-F12C-4114-A999-8A8E75364AF4}" srcOrd="10" destOrd="0" presId="urn:microsoft.com/office/officeart/2005/8/layout/list1"/>
    <dgm:cxn modelId="{DE1A821E-6590-4616-B247-3C06225C7AF4}" type="presParOf" srcId="{1CB01A89-F7C0-400F-956E-32912A45681A}" destId="{EAD01D12-9451-4C7C-9C34-032693F4F5C8}" srcOrd="11" destOrd="0" presId="urn:microsoft.com/office/officeart/2005/8/layout/list1"/>
    <dgm:cxn modelId="{8D76C3A8-3FDD-4946-BC64-209F84CBAD38}" type="presParOf" srcId="{1CB01A89-F7C0-400F-956E-32912A45681A}" destId="{0A64FA70-0220-48F8-828A-DC1840D4BDED}" srcOrd="12" destOrd="0" presId="urn:microsoft.com/office/officeart/2005/8/layout/list1"/>
    <dgm:cxn modelId="{63E7BFB3-1FD3-4786-BDD8-2328DC0C47C1}" type="presParOf" srcId="{0A64FA70-0220-48F8-828A-DC1840D4BDED}" destId="{1C28E894-A92A-4D91-A708-5908150D1043}" srcOrd="0" destOrd="0" presId="urn:microsoft.com/office/officeart/2005/8/layout/list1"/>
    <dgm:cxn modelId="{C6F814E4-2A20-4959-BC85-CBE83D4827CD}" type="presParOf" srcId="{0A64FA70-0220-48F8-828A-DC1840D4BDED}" destId="{599DB8B4-1D4F-47A8-9079-0D4A1FA523C2}" srcOrd="1" destOrd="0" presId="urn:microsoft.com/office/officeart/2005/8/layout/list1"/>
    <dgm:cxn modelId="{4F7D6933-00AB-4717-8437-77FAD1D605D5}" type="presParOf" srcId="{1CB01A89-F7C0-400F-956E-32912A45681A}" destId="{C91634AA-8CFB-43BA-A8BF-FB7444680C9C}" srcOrd="13" destOrd="0" presId="urn:microsoft.com/office/officeart/2005/8/layout/list1"/>
    <dgm:cxn modelId="{F0ABB76D-886C-4D6D-AB54-B021A1D2002C}" type="presParOf" srcId="{1CB01A89-F7C0-400F-956E-32912A45681A}" destId="{4DB80C52-5452-42E7-B77F-82AE0DF6396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57323B-DFB7-4F55-BBA2-33CDA603427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E5A0B1A3-2ADC-44D1-AA1B-BB6F0FB55888}">
      <dgm:prSet phldrT="[Текст]" custT="1"/>
      <dgm:spPr>
        <a:solidFill>
          <a:srgbClr val="FAC090"/>
        </a:solidFill>
      </dgm:spPr>
      <dgm:t>
        <a:bodyPr/>
        <a:lstStyle/>
        <a:p>
          <a:r>
            <a:rPr lang="ru-RU" sz="1800" dirty="0" smtClean="0"/>
            <a:t>Тот, кто находится во власти собственных амбиций, либо компенсирует волонтерской деятельностью комплексы и жизненные неудачи, непременно избирает стезю помощи чему-то большому и заметному:</a:t>
          </a:r>
          <a:endParaRPr lang="uk-UA" sz="1800" dirty="0"/>
        </a:p>
      </dgm:t>
    </dgm:pt>
    <dgm:pt modelId="{C431C8E8-6424-4E66-895C-05E9B3D7BC38}" type="parTrans" cxnId="{C8900214-D2DB-4897-88AB-BBE56B20552F}">
      <dgm:prSet/>
      <dgm:spPr/>
      <dgm:t>
        <a:bodyPr/>
        <a:lstStyle/>
        <a:p>
          <a:endParaRPr lang="uk-UA"/>
        </a:p>
      </dgm:t>
    </dgm:pt>
    <dgm:pt modelId="{2D62AF3E-3AAF-4AD8-9288-0D44F4508C3B}" type="sibTrans" cxnId="{C8900214-D2DB-4897-88AB-BBE56B20552F}">
      <dgm:prSet/>
      <dgm:spPr/>
      <dgm:t>
        <a:bodyPr/>
        <a:lstStyle/>
        <a:p>
          <a:endParaRPr lang="uk-UA"/>
        </a:p>
      </dgm:t>
    </dgm:pt>
    <dgm:pt modelId="{5AE7AEC0-0EC7-4215-B5D4-9AC6E410B9C7}">
      <dgm:prSet custT="1"/>
      <dgm:spPr>
        <a:noFill/>
      </dgm:spPr>
      <dgm:t>
        <a:bodyPr/>
        <a:lstStyle/>
        <a:p>
          <a:r>
            <a:rPr lang="ru-RU" sz="1600" dirty="0" smtClean="0"/>
            <a:t>не конкретному сироте, а сразу детскому дому</a:t>
          </a:r>
          <a:endParaRPr lang="ru-RU" sz="1600" dirty="0"/>
        </a:p>
      </dgm:t>
    </dgm:pt>
    <dgm:pt modelId="{64A204E7-15E5-435C-9324-86C60D8DB1D1}" type="parTrans" cxnId="{10A30260-7A6E-4450-97AA-662368F4A3B9}">
      <dgm:prSet/>
      <dgm:spPr/>
      <dgm:t>
        <a:bodyPr/>
        <a:lstStyle/>
        <a:p>
          <a:endParaRPr lang="ru-RU"/>
        </a:p>
      </dgm:t>
    </dgm:pt>
    <dgm:pt modelId="{3DF69C36-F597-4D93-8BC0-0D0C92EE5A83}" type="sibTrans" cxnId="{10A30260-7A6E-4450-97AA-662368F4A3B9}">
      <dgm:prSet/>
      <dgm:spPr/>
      <dgm:t>
        <a:bodyPr/>
        <a:lstStyle/>
        <a:p>
          <a:endParaRPr lang="ru-RU"/>
        </a:p>
      </dgm:t>
    </dgm:pt>
    <dgm:pt modelId="{7EEDE259-A664-4878-BF2A-0DFA99C8F4FD}">
      <dgm:prSet custT="1"/>
      <dgm:spPr>
        <a:noFill/>
      </dgm:spPr>
      <dgm:t>
        <a:bodyPr/>
        <a:lstStyle/>
        <a:p>
          <a:r>
            <a:rPr lang="ru-RU" sz="1600" dirty="0" smtClean="0"/>
            <a:t>не неизлечимо больному, а медицинскому комплексу</a:t>
          </a:r>
          <a:endParaRPr lang="ru-RU" sz="1600" dirty="0"/>
        </a:p>
      </dgm:t>
    </dgm:pt>
    <dgm:pt modelId="{5893FC9C-80AE-402A-8CD6-AD418442681D}" type="parTrans" cxnId="{B109F348-4754-4FB0-BF26-A32C1B52CDB4}">
      <dgm:prSet/>
      <dgm:spPr/>
    </dgm:pt>
    <dgm:pt modelId="{C41EAD94-6789-4A65-87DF-15692EF16CE7}" type="sibTrans" cxnId="{B109F348-4754-4FB0-BF26-A32C1B52CDB4}">
      <dgm:prSet/>
      <dgm:spPr/>
    </dgm:pt>
    <dgm:pt modelId="{C180620A-4905-435C-A6A6-A34EDBD9E01D}">
      <dgm:prSet custT="1"/>
      <dgm:spPr>
        <a:noFill/>
      </dgm:spPr>
      <dgm:t>
        <a:bodyPr/>
        <a:lstStyle/>
        <a:p>
          <a:r>
            <a:rPr lang="ru-RU" sz="1600" dirty="0" smtClean="0"/>
            <a:t>не пострадавшему от стихийного бедствия, а всему пострадавшему населённому пункту </a:t>
          </a:r>
          <a:endParaRPr lang="ru-RU" sz="1600" dirty="0"/>
        </a:p>
      </dgm:t>
    </dgm:pt>
    <dgm:pt modelId="{C728806D-53DC-47F2-A6A2-7123936CF6B7}" type="parTrans" cxnId="{26B03D50-E9B6-4980-B3EA-F9C8B2B738BE}">
      <dgm:prSet/>
      <dgm:spPr/>
    </dgm:pt>
    <dgm:pt modelId="{218B4061-44FC-4D10-B394-40AE1A352CF2}" type="sibTrans" cxnId="{26B03D50-E9B6-4980-B3EA-F9C8B2B738BE}">
      <dgm:prSet/>
      <dgm:spPr/>
    </dgm:pt>
    <dgm:pt modelId="{1CB01A89-F7C0-400F-956E-32912A45681A}" type="pres">
      <dgm:prSet presAssocID="{B057323B-DFB7-4F55-BBA2-33CDA60342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499D1-A728-428A-BD56-F80522ABFC29}" type="pres">
      <dgm:prSet presAssocID="{E5A0B1A3-2ADC-44D1-AA1B-BB6F0FB55888}" presName="parentLin" presStyleCnt="0"/>
      <dgm:spPr/>
    </dgm:pt>
    <dgm:pt modelId="{6C674C01-0CB8-496F-B516-5F20E1BA410A}" type="pres">
      <dgm:prSet presAssocID="{E5A0B1A3-2ADC-44D1-AA1B-BB6F0FB5588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94FF3D4-D442-4210-B965-9BD86041DBA4}" type="pres">
      <dgm:prSet presAssocID="{E5A0B1A3-2ADC-44D1-AA1B-BB6F0FB55888}" presName="parentText" presStyleLbl="node1" presStyleIdx="0" presStyleCnt="1" custScaleX="12077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465AEE-5C4B-4431-8D04-8FFCD2553D26}" type="pres">
      <dgm:prSet presAssocID="{E5A0B1A3-2ADC-44D1-AA1B-BB6F0FB55888}" presName="negativeSpace" presStyleCnt="0"/>
      <dgm:spPr/>
    </dgm:pt>
    <dgm:pt modelId="{5329B72E-B3F5-40C9-9CD2-B931121834C2}" type="pres">
      <dgm:prSet presAssocID="{E5A0B1A3-2ADC-44D1-AA1B-BB6F0FB5588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B03D50-E9B6-4980-B3EA-F9C8B2B738BE}" srcId="{E5A0B1A3-2ADC-44D1-AA1B-BB6F0FB55888}" destId="{C180620A-4905-435C-A6A6-A34EDBD9E01D}" srcOrd="2" destOrd="0" parTransId="{C728806D-53DC-47F2-A6A2-7123936CF6B7}" sibTransId="{218B4061-44FC-4D10-B394-40AE1A352CF2}"/>
    <dgm:cxn modelId="{52880424-A1A0-4688-B332-50B274CCE6D6}" type="presOf" srcId="{E5A0B1A3-2ADC-44D1-AA1B-BB6F0FB55888}" destId="{394FF3D4-D442-4210-B965-9BD86041DBA4}" srcOrd="1" destOrd="0" presId="urn:microsoft.com/office/officeart/2005/8/layout/list1"/>
    <dgm:cxn modelId="{B308E6DF-FF30-4011-BB7E-E4210E8005B7}" type="presOf" srcId="{C180620A-4905-435C-A6A6-A34EDBD9E01D}" destId="{5329B72E-B3F5-40C9-9CD2-B931121834C2}" srcOrd="0" destOrd="2" presId="urn:microsoft.com/office/officeart/2005/8/layout/list1"/>
    <dgm:cxn modelId="{6C61B548-EDE5-45A9-B0F4-DAEE23F3FBB0}" type="presOf" srcId="{B057323B-DFB7-4F55-BBA2-33CDA603427E}" destId="{1CB01A89-F7C0-400F-956E-32912A45681A}" srcOrd="0" destOrd="0" presId="urn:microsoft.com/office/officeart/2005/8/layout/list1"/>
    <dgm:cxn modelId="{B109F348-4754-4FB0-BF26-A32C1B52CDB4}" srcId="{E5A0B1A3-2ADC-44D1-AA1B-BB6F0FB55888}" destId="{7EEDE259-A664-4878-BF2A-0DFA99C8F4FD}" srcOrd="1" destOrd="0" parTransId="{5893FC9C-80AE-402A-8CD6-AD418442681D}" sibTransId="{C41EAD94-6789-4A65-87DF-15692EF16CE7}"/>
    <dgm:cxn modelId="{C8900214-D2DB-4897-88AB-BBE56B20552F}" srcId="{B057323B-DFB7-4F55-BBA2-33CDA603427E}" destId="{E5A0B1A3-2ADC-44D1-AA1B-BB6F0FB55888}" srcOrd="0" destOrd="0" parTransId="{C431C8E8-6424-4E66-895C-05E9B3D7BC38}" sibTransId="{2D62AF3E-3AAF-4AD8-9288-0D44F4508C3B}"/>
    <dgm:cxn modelId="{10A30260-7A6E-4450-97AA-662368F4A3B9}" srcId="{E5A0B1A3-2ADC-44D1-AA1B-BB6F0FB55888}" destId="{5AE7AEC0-0EC7-4215-B5D4-9AC6E410B9C7}" srcOrd="0" destOrd="0" parTransId="{64A204E7-15E5-435C-9324-86C60D8DB1D1}" sibTransId="{3DF69C36-F597-4D93-8BC0-0D0C92EE5A83}"/>
    <dgm:cxn modelId="{D69DDBDC-0A61-4840-A05F-7A421D9C32C8}" type="presOf" srcId="{7EEDE259-A664-4878-BF2A-0DFA99C8F4FD}" destId="{5329B72E-B3F5-40C9-9CD2-B931121834C2}" srcOrd="0" destOrd="1" presId="urn:microsoft.com/office/officeart/2005/8/layout/list1"/>
    <dgm:cxn modelId="{80F66621-E1E8-4626-B8B7-132C39F1C932}" type="presOf" srcId="{5AE7AEC0-0EC7-4215-B5D4-9AC6E410B9C7}" destId="{5329B72E-B3F5-40C9-9CD2-B931121834C2}" srcOrd="0" destOrd="0" presId="urn:microsoft.com/office/officeart/2005/8/layout/list1"/>
    <dgm:cxn modelId="{CD29FA60-64A4-42C5-815C-A9D34363EFFD}" type="presOf" srcId="{E5A0B1A3-2ADC-44D1-AA1B-BB6F0FB55888}" destId="{6C674C01-0CB8-496F-B516-5F20E1BA410A}" srcOrd="0" destOrd="0" presId="urn:microsoft.com/office/officeart/2005/8/layout/list1"/>
    <dgm:cxn modelId="{B5A0FB25-AC6E-4292-B0D0-2CF64915166D}" type="presParOf" srcId="{1CB01A89-F7C0-400F-956E-32912A45681A}" destId="{8A3499D1-A728-428A-BD56-F80522ABFC29}" srcOrd="0" destOrd="0" presId="urn:microsoft.com/office/officeart/2005/8/layout/list1"/>
    <dgm:cxn modelId="{6EECC6DB-44A0-4802-A6B9-70CAB4D59919}" type="presParOf" srcId="{8A3499D1-A728-428A-BD56-F80522ABFC29}" destId="{6C674C01-0CB8-496F-B516-5F20E1BA410A}" srcOrd="0" destOrd="0" presId="urn:microsoft.com/office/officeart/2005/8/layout/list1"/>
    <dgm:cxn modelId="{00465BBB-D859-457B-AB16-2B9FDD4823E2}" type="presParOf" srcId="{8A3499D1-A728-428A-BD56-F80522ABFC29}" destId="{394FF3D4-D442-4210-B965-9BD86041DBA4}" srcOrd="1" destOrd="0" presId="urn:microsoft.com/office/officeart/2005/8/layout/list1"/>
    <dgm:cxn modelId="{7A62DEE8-6BA7-42BE-9807-4ABC032E0F7B}" type="presParOf" srcId="{1CB01A89-F7C0-400F-956E-32912A45681A}" destId="{06465AEE-5C4B-4431-8D04-8FFCD2553D26}" srcOrd="1" destOrd="0" presId="urn:microsoft.com/office/officeart/2005/8/layout/list1"/>
    <dgm:cxn modelId="{75809D15-DEA8-4CFA-8F8D-FC88AA2683F0}" type="presParOf" srcId="{1CB01A89-F7C0-400F-956E-32912A45681A}" destId="{5329B72E-B3F5-40C9-9CD2-B931121834C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B2FD99-9E32-4BE7-AF4A-AF2803B3146C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92840F6-3E86-42E7-8A8F-3308C048339B}">
      <dgm:prSet custT="1"/>
      <dgm:spPr>
        <a:solidFill>
          <a:srgbClr val="FAC090"/>
        </a:solidFill>
      </dgm:spPr>
      <dgm:t>
        <a:bodyPr/>
        <a:lstStyle/>
        <a:p>
          <a:pPr rtl="0"/>
          <a:r>
            <a:rPr lang="ru-RU" sz="1600" dirty="0" err="1" smtClean="0">
              <a:solidFill>
                <a:schemeClr val="tx1"/>
              </a:solidFill>
            </a:rPr>
            <a:t>Инвалидизация</a:t>
          </a:r>
          <a:r>
            <a:rPr lang="ru-RU" sz="1600" dirty="0" smtClean="0">
              <a:solidFill>
                <a:schemeClr val="tx1"/>
              </a:solidFill>
            </a:rPr>
            <a:t> — это когда беспомощность человека и его потребность в постоянной заботе сильно преувеличены, что приводит к ухудшению ситуации или ее консервации</a:t>
          </a:r>
          <a:endParaRPr lang="ru-RU" sz="1600" dirty="0">
            <a:solidFill>
              <a:schemeClr val="tx1"/>
            </a:solidFill>
          </a:endParaRPr>
        </a:p>
      </dgm:t>
    </dgm:pt>
    <dgm:pt modelId="{5AF1B27B-6E7C-471B-A462-72E738AC685D}" type="parTrans" cxnId="{F16F25BD-8C83-484E-8AD8-2F5E5131725B}">
      <dgm:prSet/>
      <dgm:spPr/>
      <dgm:t>
        <a:bodyPr/>
        <a:lstStyle/>
        <a:p>
          <a:endParaRPr lang="ru-RU"/>
        </a:p>
      </dgm:t>
    </dgm:pt>
    <dgm:pt modelId="{5A096AC3-6598-4090-B1CF-ED0A195F6860}" type="sibTrans" cxnId="{F16F25BD-8C83-484E-8AD8-2F5E5131725B}">
      <dgm:prSet/>
      <dgm:spPr/>
      <dgm:t>
        <a:bodyPr/>
        <a:lstStyle/>
        <a:p>
          <a:endParaRPr lang="ru-RU"/>
        </a:p>
      </dgm:t>
    </dgm:pt>
    <dgm:pt modelId="{8804FDEB-6317-4BFE-AF1F-E2349B71EB3D}">
      <dgm:prSet custT="1"/>
      <dgm:spPr>
        <a:solidFill>
          <a:srgbClr val="FAC090"/>
        </a:solidFill>
      </dgm:spPr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«Спасателю» не нужно, чтобы объект его заботы становился здоровее, самостоятельнее, грамотнее, независимее</a:t>
          </a:r>
          <a:endParaRPr lang="ru-RU" sz="1600" dirty="0">
            <a:solidFill>
              <a:schemeClr val="tx1"/>
            </a:solidFill>
          </a:endParaRPr>
        </a:p>
      </dgm:t>
    </dgm:pt>
    <dgm:pt modelId="{BF393C4B-FDB7-4E68-B718-592323066A98}" type="parTrans" cxnId="{73B8D81C-AE87-442C-914A-2EE360D3291F}">
      <dgm:prSet/>
      <dgm:spPr/>
      <dgm:t>
        <a:bodyPr/>
        <a:lstStyle/>
        <a:p>
          <a:endParaRPr lang="ru-RU"/>
        </a:p>
      </dgm:t>
    </dgm:pt>
    <dgm:pt modelId="{6CFA6AF3-8FC3-4FC1-A100-F406E570884C}" type="sibTrans" cxnId="{73B8D81C-AE87-442C-914A-2EE360D3291F}">
      <dgm:prSet/>
      <dgm:spPr/>
      <dgm:t>
        <a:bodyPr/>
        <a:lstStyle/>
        <a:p>
          <a:endParaRPr lang="ru-RU"/>
        </a:p>
      </dgm:t>
    </dgm:pt>
    <dgm:pt modelId="{1CA25BD6-F90F-4680-BE39-EFFC4255069E}">
      <dgm:prSet custT="1"/>
      <dgm:spPr>
        <a:solidFill>
          <a:srgbClr val="FAC090"/>
        </a:solidFill>
      </dgm:spPr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Волонтер готов стать «костылем», отречься от себя ради помощи другому человеку и при этом не верит во внутренние силы больного или обделенного, подсознательно посылает ему </a:t>
          </a:r>
          <a:r>
            <a:rPr lang="ru-RU" sz="1600" dirty="0" err="1" smtClean="0">
              <a:solidFill>
                <a:schemeClr val="tx1"/>
              </a:solidFill>
            </a:rPr>
            <a:t>месседжи</a:t>
          </a:r>
          <a:r>
            <a:rPr lang="ru-RU" sz="1600" dirty="0" smtClean="0">
              <a:solidFill>
                <a:schemeClr val="tx1"/>
              </a:solidFill>
            </a:rPr>
            <a:t> типа «ты без меня пропадешь», «я счастлив, когда нужен тебе»</a:t>
          </a:r>
          <a:endParaRPr lang="ru-RU" sz="1600" dirty="0">
            <a:solidFill>
              <a:schemeClr val="tx1"/>
            </a:solidFill>
          </a:endParaRPr>
        </a:p>
      </dgm:t>
    </dgm:pt>
    <dgm:pt modelId="{FA07812C-1612-4A37-AFEA-2CEE2D5F86CC}" type="parTrans" cxnId="{AB5B54E3-2219-444F-AEAE-F3E14DB7DB0A}">
      <dgm:prSet/>
      <dgm:spPr/>
      <dgm:t>
        <a:bodyPr/>
        <a:lstStyle/>
        <a:p>
          <a:endParaRPr lang="ru-RU"/>
        </a:p>
      </dgm:t>
    </dgm:pt>
    <dgm:pt modelId="{38CD5337-C9E3-45BD-B077-3627AD59C93A}" type="sibTrans" cxnId="{AB5B54E3-2219-444F-AEAE-F3E14DB7DB0A}">
      <dgm:prSet/>
      <dgm:spPr/>
      <dgm:t>
        <a:bodyPr/>
        <a:lstStyle/>
        <a:p>
          <a:endParaRPr lang="ru-RU"/>
        </a:p>
      </dgm:t>
    </dgm:pt>
    <dgm:pt modelId="{EBDCBE2A-8A90-4917-8632-512B46125BAC}">
      <dgm:prSet custT="1"/>
      <dgm:spPr>
        <a:solidFill>
          <a:srgbClr val="FAC090"/>
        </a:solidFill>
      </dgm:spPr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Объект помощи, откликаясь на эти посылы, старается «соответствовать» — не верить в себя, быть слабым, беспомощным и бестолковым</a:t>
          </a:r>
          <a:endParaRPr lang="ru-RU" sz="1600" dirty="0">
            <a:solidFill>
              <a:schemeClr val="tx1"/>
            </a:solidFill>
          </a:endParaRPr>
        </a:p>
      </dgm:t>
    </dgm:pt>
    <dgm:pt modelId="{A7C4526D-9E77-4462-9C87-83F6BE6F6E18}" type="parTrans" cxnId="{EE882374-C485-4D35-8382-21088BC4E5E4}">
      <dgm:prSet/>
      <dgm:spPr/>
      <dgm:t>
        <a:bodyPr/>
        <a:lstStyle/>
        <a:p>
          <a:endParaRPr lang="ru-RU"/>
        </a:p>
      </dgm:t>
    </dgm:pt>
    <dgm:pt modelId="{55E9C83E-A5D0-4B36-9A2A-4FBD912FB65A}" type="sibTrans" cxnId="{EE882374-C485-4D35-8382-21088BC4E5E4}">
      <dgm:prSet/>
      <dgm:spPr/>
      <dgm:t>
        <a:bodyPr/>
        <a:lstStyle/>
        <a:p>
          <a:endParaRPr lang="ru-RU"/>
        </a:p>
      </dgm:t>
    </dgm:pt>
    <dgm:pt modelId="{9C74E9E0-E322-47C4-967F-3F9167AFB937}" type="pres">
      <dgm:prSet presAssocID="{C2B2FD99-9E32-4BE7-AF4A-AF2803B314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5A4511-D793-4A8D-84B4-8606B64537B8}" type="pres">
      <dgm:prSet presAssocID="{292840F6-3E86-42E7-8A8F-3308C048339B}" presName="parentLin" presStyleCnt="0"/>
      <dgm:spPr/>
      <dgm:t>
        <a:bodyPr/>
        <a:lstStyle/>
        <a:p>
          <a:endParaRPr lang="ru-RU"/>
        </a:p>
      </dgm:t>
    </dgm:pt>
    <dgm:pt modelId="{3195E4FA-AB1E-4522-B843-F40E22AD6183}" type="pres">
      <dgm:prSet presAssocID="{292840F6-3E86-42E7-8A8F-3308C048339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D6F72E2-7039-40B5-BFE9-7602BA0DAC84}" type="pres">
      <dgm:prSet presAssocID="{292840F6-3E86-42E7-8A8F-3308C048339B}" presName="parentText" presStyleLbl="node1" presStyleIdx="0" presStyleCnt="4" custScaleX="1170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6F50D-8E89-48B6-9A02-14A2A2BC97E7}" type="pres">
      <dgm:prSet presAssocID="{292840F6-3E86-42E7-8A8F-3308C048339B}" presName="negativeSpace" presStyleCnt="0"/>
      <dgm:spPr/>
      <dgm:t>
        <a:bodyPr/>
        <a:lstStyle/>
        <a:p>
          <a:endParaRPr lang="ru-RU"/>
        </a:p>
      </dgm:t>
    </dgm:pt>
    <dgm:pt modelId="{3E8D5489-7D26-4B09-9C18-DE7842EF7B98}" type="pres">
      <dgm:prSet presAssocID="{292840F6-3E86-42E7-8A8F-3308C048339B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4EB13-F01F-4D39-8DF5-6CF0299F2773}" type="pres">
      <dgm:prSet presAssocID="{5A096AC3-6598-4090-B1CF-ED0A195F6860}" presName="spaceBetweenRectangles" presStyleCnt="0"/>
      <dgm:spPr/>
      <dgm:t>
        <a:bodyPr/>
        <a:lstStyle/>
        <a:p>
          <a:endParaRPr lang="ru-RU"/>
        </a:p>
      </dgm:t>
    </dgm:pt>
    <dgm:pt modelId="{8941055B-E112-4973-96B8-292ECE16528C}" type="pres">
      <dgm:prSet presAssocID="{8804FDEB-6317-4BFE-AF1F-E2349B71EB3D}" presName="parentLin" presStyleCnt="0"/>
      <dgm:spPr/>
      <dgm:t>
        <a:bodyPr/>
        <a:lstStyle/>
        <a:p>
          <a:endParaRPr lang="ru-RU"/>
        </a:p>
      </dgm:t>
    </dgm:pt>
    <dgm:pt modelId="{D665E94A-996E-4A9C-9D16-81A14684D2CE}" type="pres">
      <dgm:prSet presAssocID="{8804FDEB-6317-4BFE-AF1F-E2349B71EB3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A15ECA2-08E8-4AC9-AE2B-D48A5C63E774}" type="pres">
      <dgm:prSet presAssocID="{8804FDEB-6317-4BFE-AF1F-E2349B71EB3D}" presName="parentText" presStyleLbl="node1" presStyleIdx="1" presStyleCnt="4" custScaleX="116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11D57-EC65-4533-A589-A78F79776BB0}" type="pres">
      <dgm:prSet presAssocID="{8804FDEB-6317-4BFE-AF1F-E2349B71EB3D}" presName="negativeSpace" presStyleCnt="0"/>
      <dgm:spPr/>
      <dgm:t>
        <a:bodyPr/>
        <a:lstStyle/>
        <a:p>
          <a:endParaRPr lang="ru-RU"/>
        </a:p>
      </dgm:t>
    </dgm:pt>
    <dgm:pt modelId="{EB258126-83D0-4489-9FCE-D0B1EF7F1836}" type="pres">
      <dgm:prSet presAssocID="{8804FDEB-6317-4BFE-AF1F-E2349B71EB3D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E370D-24B3-491D-BB0E-DA9A96491861}" type="pres">
      <dgm:prSet presAssocID="{6CFA6AF3-8FC3-4FC1-A100-F406E570884C}" presName="spaceBetweenRectangles" presStyleCnt="0"/>
      <dgm:spPr/>
      <dgm:t>
        <a:bodyPr/>
        <a:lstStyle/>
        <a:p>
          <a:endParaRPr lang="ru-RU"/>
        </a:p>
      </dgm:t>
    </dgm:pt>
    <dgm:pt modelId="{48151FE0-94E0-4A2F-8F14-E27959A0F6F3}" type="pres">
      <dgm:prSet presAssocID="{1CA25BD6-F90F-4680-BE39-EFFC4255069E}" presName="parentLin" presStyleCnt="0"/>
      <dgm:spPr/>
      <dgm:t>
        <a:bodyPr/>
        <a:lstStyle/>
        <a:p>
          <a:endParaRPr lang="ru-RU"/>
        </a:p>
      </dgm:t>
    </dgm:pt>
    <dgm:pt modelId="{FE53DCA4-EE0F-495C-93EB-A222A7EEE7C9}" type="pres">
      <dgm:prSet presAssocID="{1CA25BD6-F90F-4680-BE39-EFFC4255069E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7E021B0F-0408-4054-9893-1A6AD2554B5D}" type="pres">
      <dgm:prSet presAssocID="{1CA25BD6-F90F-4680-BE39-EFFC4255069E}" presName="parentText" presStyleLbl="node1" presStyleIdx="2" presStyleCnt="4" custScaleX="1163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49DE3-5DFD-4C69-AB04-B61105FC60C8}" type="pres">
      <dgm:prSet presAssocID="{1CA25BD6-F90F-4680-BE39-EFFC4255069E}" presName="negativeSpace" presStyleCnt="0"/>
      <dgm:spPr/>
      <dgm:t>
        <a:bodyPr/>
        <a:lstStyle/>
        <a:p>
          <a:endParaRPr lang="ru-RU"/>
        </a:p>
      </dgm:t>
    </dgm:pt>
    <dgm:pt modelId="{401C0BE4-126F-4403-B8E4-6FB0BE987C65}" type="pres">
      <dgm:prSet presAssocID="{1CA25BD6-F90F-4680-BE39-EFFC4255069E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871A6-B5A4-4875-B895-602D0868FC0C}" type="pres">
      <dgm:prSet presAssocID="{38CD5337-C9E3-45BD-B077-3627AD59C93A}" presName="spaceBetweenRectangles" presStyleCnt="0"/>
      <dgm:spPr/>
      <dgm:t>
        <a:bodyPr/>
        <a:lstStyle/>
        <a:p>
          <a:endParaRPr lang="ru-RU"/>
        </a:p>
      </dgm:t>
    </dgm:pt>
    <dgm:pt modelId="{AD7F5903-97C5-490D-82BF-7D841460E71A}" type="pres">
      <dgm:prSet presAssocID="{EBDCBE2A-8A90-4917-8632-512B46125BAC}" presName="parentLin" presStyleCnt="0"/>
      <dgm:spPr/>
      <dgm:t>
        <a:bodyPr/>
        <a:lstStyle/>
        <a:p>
          <a:endParaRPr lang="ru-RU"/>
        </a:p>
      </dgm:t>
    </dgm:pt>
    <dgm:pt modelId="{C6B0410E-2CFB-4ECB-A734-E16AA769490D}" type="pres">
      <dgm:prSet presAssocID="{EBDCBE2A-8A90-4917-8632-512B46125BA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AB83460-BBA1-433E-8BF9-1A8AB001A15F}" type="pres">
      <dgm:prSet presAssocID="{EBDCBE2A-8A90-4917-8632-512B46125BAC}" presName="parentText" presStyleLbl="node1" presStyleIdx="3" presStyleCnt="4" custScaleX="1163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70535-5C33-45D0-A63C-5CDFD63AA369}" type="pres">
      <dgm:prSet presAssocID="{EBDCBE2A-8A90-4917-8632-512B46125BAC}" presName="negativeSpace" presStyleCnt="0"/>
      <dgm:spPr/>
      <dgm:t>
        <a:bodyPr/>
        <a:lstStyle/>
        <a:p>
          <a:endParaRPr lang="ru-RU"/>
        </a:p>
      </dgm:t>
    </dgm:pt>
    <dgm:pt modelId="{CFC6CD19-45E2-4142-9BB5-4859A97A39CA}" type="pres">
      <dgm:prSet presAssocID="{EBDCBE2A-8A90-4917-8632-512B46125BAC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5B54E3-2219-444F-AEAE-F3E14DB7DB0A}" srcId="{C2B2FD99-9E32-4BE7-AF4A-AF2803B3146C}" destId="{1CA25BD6-F90F-4680-BE39-EFFC4255069E}" srcOrd="2" destOrd="0" parTransId="{FA07812C-1612-4A37-AFEA-2CEE2D5F86CC}" sibTransId="{38CD5337-C9E3-45BD-B077-3627AD59C93A}"/>
    <dgm:cxn modelId="{366A7AD7-6BB5-42A2-A611-E7F6498B6AD3}" type="presOf" srcId="{EBDCBE2A-8A90-4917-8632-512B46125BAC}" destId="{C6B0410E-2CFB-4ECB-A734-E16AA769490D}" srcOrd="0" destOrd="0" presId="urn:microsoft.com/office/officeart/2005/8/layout/list1"/>
    <dgm:cxn modelId="{F16F25BD-8C83-484E-8AD8-2F5E5131725B}" srcId="{C2B2FD99-9E32-4BE7-AF4A-AF2803B3146C}" destId="{292840F6-3E86-42E7-8A8F-3308C048339B}" srcOrd="0" destOrd="0" parTransId="{5AF1B27B-6E7C-471B-A462-72E738AC685D}" sibTransId="{5A096AC3-6598-4090-B1CF-ED0A195F6860}"/>
    <dgm:cxn modelId="{A9AC6BF5-C7B1-457F-9547-020AD7263E38}" type="presOf" srcId="{EBDCBE2A-8A90-4917-8632-512B46125BAC}" destId="{7AB83460-BBA1-433E-8BF9-1A8AB001A15F}" srcOrd="1" destOrd="0" presId="urn:microsoft.com/office/officeart/2005/8/layout/list1"/>
    <dgm:cxn modelId="{FC4E79EE-115A-43E9-87DD-9C7912D674B9}" type="presOf" srcId="{292840F6-3E86-42E7-8A8F-3308C048339B}" destId="{3195E4FA-AB1E-4522-B843-F40E22AD6183}" srcOrd="0" destOrd="0" presId="urn:microsoft.com/office/officeart/2005/8/layout/list1"/>
    <dgm:cxn modelId="{894C941A-A0D0-4A46-A294-571C3139F2CA}" type="presOf" srcId="{1CA25BD6-F90F-4680-BE39-EFFC4255069E}" destId="{7E021B0F-0408-4054-9893-1A6AD2554B5D}" srcOrd="1" destOrd="0" presId="urn:microsoft.com/office/officeart/2005/8/layout/list1"/>
    <dgm:cxn modelId="{73B8D81C-AE87-442C-914A-2EE360D3291F}" srcId="{C2B2FD99-9E32-4BE7-AF4A-AF2803B3146C}" destId="{8804FDEB-6317-4BFE-AF1F-E2349B71EB3D}" srcOrd="1" destOrd="0" parTransId="{BF393C4B-FDB7-4E68-B718-592323066A98}" sibTransId="{6CFA6AF3-8FC3-4FC1-A100-F406E570884C}"/>
    <dgm:cxn modelId="{559B511A-8092-4225-BA52-44DD5EC97855}" type="presOf" srcId="{C2B2FD99-9E32-4BE7-AF4A-AF2803B3146C}" destId="{9C74E9E0-E322-47C4-967F-3F9167AFB937}" srcOrd="0" destOrd="0" presId="urn:microsoft.com/office/officeart/2005/8/layout/list1"/>
    <dgm:cxn modelId="{EE882374-C485-4D35-8382-21088BC4E5E4}" srcId="{C2B2FD99-9E32-4BE7-AF4A-AF2803B3146C}" destId="{EBDCBE2A-8A90-4917-8632-512B46125BAC}" srcOrd="3" destOrd="0" parTransId="{A7C4526D-9E77-4462-9C87-83F6BE6F6E18}" sibTransId="{55E9C83E-A5D0-4B36-9A2A-4FBD912FB65A}"/>
    <dgm:cxn modelId="{13A6FE12-A05D-4F49-89E3-ED25993B3D9A}" type="presOf" srcId="{8804FDEB-6317-4BFE-AF1F-E2349B71EB3D}" destId="{6A15ECA2-08E8-4AC9-AE2B-D48A5C63E774}" srcOrd="1" destOrd="0" presId="urn:microsoft.com/office/officeart/2005/8/layout/list1"/>
    <dgm:cxn modelId="{05005970-B4F3-4AD4-BC8D-8E8BF8C065D0}" type="presOf" srcId="{1CA25BD6-F90F-4680-BE39-EFFC4255069E}" destId="{FE53DCA4-EE0F-495C-93EB-A222A7EEE7C9}" srcOrd="0" destOrd="0" presId="urn:microsoft.com/office/officeart/2005/8/layout/list1"/>
    <dgm:cxn modelId="{15E294E9-F4AE-4A07-A15D-54AA30ED7423}" type="presOf" srcId="{292840F6-3E86-42E7-8A8F-3308C048339B}" destId="{BD6F72E2-7039-40B5-BFE9-7602BA0DAC84}" srcOrd="1" destOrd="0" presId="urn:microsoft.com/office/officeart/2005/8/layout/list1"/>
    <dgm:cxn modelId="{19D7B5D8-ED75-4495-AEC7-C35AA3C0C015}" type="presOf" srcId="{8804FDEB-6317-4BFE-AF1F-E2349B71EB3D}" destId="{D665E94A-996E-4A9C-9D16-81A14684D2CE}" srcOrd="0" destOrd="0" presId="urn:microsoft.com/office/officeart/2005/8/layout/list1"/>
    <dgm:cxn modelId="{BFAEEF8D-D127-4FC6-93BB-41F11D467D0A}" type="presParOf" srcId="{9C74E9E0-E322-47C4-967F-3F9167AFB937}" destId="{EA5A4511-D793-4A8D-84B4-8606B64537B8}" srcOrd="0" destOrd="0" presId="urn:microsoft.com/office/officeart/2005/8/layout/list1"/>
    <dgm:cxn modelId="{D6F868F2-370D-4A47-9692-D4FE88FD51FD}" type="presParOf" srcId="{EA5A4511-D793-4A8D-84B4-8606B64537B8}" destId="{3195E4FA-AB1E-4522-B843-F40E22AD6183}" srcOrd="0" destOrd="0" presId="urn:microsoft.com/office/officeart/2005/8/layout/list1"/>
    <dgm:cxn modelId="{81CD8EBD-805F-4971-BC24-AA56E31BABE7}" type="presParOf" srcId="{EA5A4511-D793-4A8D-84B4-8606B64537B8}" destId="{BD6F72E2-7039-40B5-BFE9-7602BA0DAC84}" srcOrd="1" destOrd="0" presId="urn:microsoft.com/office/officeart/2005/8/layout/list1"/>
    <dgm:cxn modelId="{AD6F3CC7-D6B6-4056-A5EF-F76AD3529049}" type="presParOf" srcId="{9C74E9E0-E322-47C4-967F-3F9167AFB937}" destId="{0776F50D-8E89-48B6-9A02-14A2A2BC97E7}" srcOrd="1" destOrd="0" presId="urn:microsoft.com/office/officeart/2005/8/layout/list1"/>
    <dgm:cxn modelId="{BE44C426-59F7-41BF-BD74-D5CA91F30A5A}" type="presParOf" srcId="{9C74E9E0-E322-47C4-967F-3F9167AFB937}" destId="{3E8D5489-7D26-4B09-9C18-DE7842EF7B98}" srcOrd="2" destOrd="0" presId="urn:microsoft.com/office/officeart/2005/8/layout/list1"/>
    <dgm:cxn modelId="{564FA6DE-49F9-4CB9-8E71-346098C70AFC}" type="presParOf" srcId="{9C74E9E0-E322-47C4-967F-3F9167AFB937}" destId="{C3E4EB13-F01F-4D39-8DF5-6CF0299F2773}" srcOrd="3" destOrd="0" presId="urn:microsoft.com/office/officeart/2005/8/layout/list1"/>
    <dgm:cxn modelId="{C8439C3A-20D7-42FD-9574-C5496E4C3D0D}" type="presParOf" srcId="{9C74E9E0-E322-47C4-967F-3F9167AFB937}" destId="{8941055B-E112-4973-96B8-292ECE16528C}" srcOrd="4" destOrd="0" presId="urn:microsoft.com/office/officeart/2005/8/layout/list1"/>
    <dgm:cxn modelId="{ADEB6AAD-AB28-48F4-B45F-7C7AB2650DCE}" type="presParOf" srcId="{8941055B-E112-4973-96B8-292ECE16528C}" destId="{D665E94A-996E-4A9C-9D16-81A14684D2CE}" srcOrd="0" destOrd="0" presId="urn:microsoft.com/office/officeart/2005/8/layout/list1"/>
    <dgm:cxn modelId="{56703014-91E2-41EE-8FEF-D56B4E653F25}" type="presParOf" srcId="{8941055B-E112-4973-96B8-292ECE16528C}" destId="{6A15ECA2-08E8-4AC9-AE2B-D48A5C63E774}" srcOrd="1" destOrd="0" presId="urn:microsoft.com/office/officeart/2005/8/layout/list1"/>
    <dgm:cxn modelId="{36B4ECBF-4140-4DF5-BF69-3A08D7E28E92}" type="presParOf" srcId="{9C74E9E0-E322-47C4-967F-3F9167AFB937}" destId="{70411D57-EC65-4533-A589-A78F79776BB0}" srcOrd="5" destOrd="0" presId="urn:microsoft.com/office/officeart/2005/8/layout/list1"/>
    <dgm:cxn modelId="{1FE94961-7797-492F-BE96-AB1FD6C69064}" type="presParOf" srcId="{9C74E9E0-E322-47C4-967F-3F9167AFB937}" destId="{EB258126-83D0-4489-9FCE-D0B1EF7F1836}" srcOrd="6" destOrd="0" presId="urn:microsoft.com/office/officeart/2005/8/layout/list1"/>
    <dgm:cxn modelId="{A499DE0B-11A0-4959-9A0C-B7A5AE0BE1E9}" type="presParOf" srcId="{9C74E9E0-E322-47C4-967F-3F9167AFB937}" destId="{998E370D-24B3-491D-BB0E-DA9A96491861}" srcOrd="7" destOrd="0" presId="urn:microsoft.com/office/officeart/2005/8/layout/list1"/>
    <dgm:cxn modelId="{1AAFF88D-5B4A-449A-9E0A-0D3CB20D5C3D}" type="presParOf" srcId="{9C74E9E0-E322-47C4-967F-3F9167AFB937}" destId="{48151FE0-94E0-4A2F-8F14-E27959A0F6F3}" srcOrd="8" destOrd="0" presId="urn:microsoft.com/office/officeart/2005/8/layout/list1"/>
    <dgm:cxn modelId="{6C35DDE3-94FA-49D7-8CB7-193B083A5CD0}" type="presParOf" srcId="{48151FE0-94E0-4A2F-8F14-E27959A0F6F3}" destId="{FE53DCA4-EE0F-495C-93EB-A222A7EEE7C9}" srcOrd="0" destOrd="0" presId="urn:microsoft.com/office/officeart/2005/8/layout/list1"/>
    <dgm:cxn modelId="{86839B20-24E5-4F73-B210-6FD19536054C}" type="presParOf" srcId="{48151FE0-94E0-4A2F-8F14-E27959A0F6F3}" destId="{7E021B0F-0408-4054-9893-1A6AD2554B5D}" srcOrd="1" destOrd="0" presId="urn:microsoft.com/office/officeart/2005/8/layout/list1"/>
    <dgm:cxn modelId="{0612E961-58C4-404D-9ABE-A3E665826C63}" type="presParOf" srcId="{9C74E9E0-E322-47C4-967F-3F9167AFB937}" destId="{72549DE3-5DFD-4C69-AB04-B61105FC60C8}" srcOrd="9" destOrd="0" presId="urn:microsoft.com/office/officeart/2005/8/layout/list1"/>
    <dgm:cxn modelId="{C36FE054-37AD-461B-BEC8-4F6370012BE5}" type="presParOf" srcId="{9C74E9E0-E322-47C4-967F-3F9167AFB937}" destId="{401C0BE4-126F-4403-B8E4-6FB0BE987C65}" srcOrd="10" destOrd="0" presId="urn:microsoft.com/office/officeart/2005/8/layout/list1"/>
    <dgm:cxn modelId="{52A98BCC-7491-4D1E-A0FC-F4FC665C866D}" type="presParOf" srcId="{9C74E9E0-E322-47C4-967F-3F9167AFB937}" destId="{A96871A6-B5A4-4875-B895-602D0868FC0C}" srcOrd="11" destOrd="0" presId="urn:microsoft.com/office/officeart/2005/8/layout/list1"/>
    <dgm:cxn modelId="{3753679E-CA6D-4F75-A6B7-358723A58E5A}" type="presParOf" srcId="{9C74E9E0-E322-47C4-967F-3F9167AFB937}" destId="{AD7F5903-97C5-490D-82BF-7D841460E71A}" srcOrd="12" destOrd="0" presId="urn:microsoft.com/office/officeart/2005/8/layout/list1"/>
    <dgm:cxn modelId="{1B44AB3F-1ADC-4D74-BFDA-27602A8E447D}" type="presParOf" srcId="{AD7F5903-97C5-490D-82BF-7D841460E71A}" destId="{C6B0410E-2CFB-4ECB-A734-E16AA769490D}" srcOrd="0" destOrd="0" presId="urn:microsoft.com/office/officeart/2005/8/layout/list1"/>
    <dgm:cxn modelId="{E778DD8E-D9A0-4051-8331-277C294F044B}" type="presParOf" srcId="{AD7F5903-97C5-490D-82BF-7D841460E71A}" destId="{7AB83460-BBA1-433E-8BF9-1A8AB001A15F}" srcOrd="1" destOrd="0" presId="urn:microsoft.com/office/officeart/2005/8/layout/list1"/>
    <dgm:cxn modelId="{894DD99F-359A-47AF-83A1-6A1C8E4B01C8}" type="presParOf" srcId="{9C74E9E0-E322-47C4-967F-3F9167AFB937}" destId="{A6570535-5C33-45D0-A63C-5CDFD63AA369}" srcOrd="13" destOrd="0" presId="urn:microsoft.com/office/officeart/2005/8/layout/list1"/>
    <dgm:cxn modelId="{F82AE24F-8D53-4381-8B61-3C9D00484DCD}" type="presParOf" srcId="{9C74E9E0-E322-47C4-967F-3F9167AFB937}" destId="{CFC6CD19-45E2-4142-9BB5-4859A97A39C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57323B-DFB7-4F55-BBA2-33CDA603427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E5A0B1A3-2ADC-44D1-AA1B-BB6F0FB55888}">
      <dgm:prSet phldrT="[Текст]" custT="1"/>
      <dgm:spPr>
        <a:solidFill>
          <a:srgbClr val="FAC090"/>
        </a:solidFill>
      </dgm:spPr>
      <dgm:t>
        <a:bodyPr/>
        <a:lstStyle/>
        <a:p>
          <a:r>
            <a:rPr lang="ru-RU" sz="1800" dirty="0" smtClean="0"/>
            <a:t>Волонтер начинает преувеличивать свою «роль в истории», взращивать свой «культ личности», впадать в манию величия, тешить себя иллюзией, что только он способен осуществить задуманное</a:t>
          </a:r>
          <a:endParaRPr lang="uk-UA" sz="1800" dirty="0"/>
        </a:p>
      </dgm:t>
    </dgm:pt>
    <dgm:pt modelId="{C431C8E8-6424-4E66-895C-05E9B3D7BC38}" type="parTrans" cxnId="{C8900214-D2DB-4897-88AB-BBE56B20552F}">
      <dgm:prSet/>
      <dgm:spPr/>
      <dgm:t>
        <a:bodyPr/>
        <a:lstStyle/>
        <a:p>
          <a:endParaRPr lang="uk-UA"/>
        </a:p>
      </dgm:t>
    </dgm:pt>
    <dgm:pt modelId="{2D62AF3E-3AAF-4AD8-9288-0D44F4508C3B}" type="sibTrans" cxnId="{C8900214-D2DB-4897-88AB-BBE56B20552F}">
      <dgm:prSet/>
      <dgm:spPr/>
      <dgm:t>
        <a:bodyPr/>
        <a:lstStyle/>
        <a:p>
          <a:endParaRPr lang="uk-UA"/>
        </a:p>
      </dgm:t>
    </dgm:pt>
    <dgm:pt modelId="{5AE7AEC0-0EC7-4215-B5D4-9AC6E410B9C7}">
      <dgm:prSet custT="1"/>
      <dgm:spPr>
        <a:solidFill>
          <a:srgbClr val="FAC090"/>
        </a:solidFill>
      </dgm:spPr>
      <dgm:t>
        <a:bodyPr/>
        <a:lstStyle/>
        <a:p>
          <a:r>
            <a:rPr lang="ru-RU" sz="1600" dirty="0" smtClean="0"/>
            <a:t>Волонтер начинает работать на свою незаменимость: </a:t>
          </a:r>
          <a:endParaRPr lang="ru-RU" sz="1600" dirty="0"/>
        </a:p>
      </dgm:t>
    </dgm:pt>
    <dgm:pt modelId="{64A204E7-15E5-435C-9324-86C60D8DB1D1}" type="parTrans" cxnId="{10A30260-7A6E-4450-97AA-662368F4A3B9}">
      <dgm:prSet/>
      <dgm:spPr/>
      <dgm:t>
        <a:bodyPr/>
        <a:lstStyle/>
        <a:p>
          <a:endParaRPr lang="ru-RU"/>
        </a:p>
      </dgm:t>
    </dgm:pt>
    <dgm:pt modelId="{3DF69C36-F597-4D93-8BC0-0D0C92EE5A83}" type="sibTrans" cxnId="{10A30260-7A6E-4450-97AA-662368F4A3B9}">
      <dgm:prSet/>
      <dgm:spPr/>
      <dgm:t>
        <a:bodyPr/>
        <a:lstStyle/>
        <a:p>
          <a:endParaRPr lang="ru-RU"/>
        </a:p>
      </dgm:t>
    </dgm:pt>
    <dgm:pt modelId="{AD957524-F01F-4024-8235-780762898659}">
      <dgm:prSet custT="1"/>
      <dgm:spPr>
        <a:solidFill>
          <a:schemeClr val="bg1"/>
        </a:solidFill>
      </dgm:spPr>
      <dgm:t>
        <a:bodyPr/>
        <a:lstStyle/>
        <a:p>
          <a:r>
            <a:rPr lang="ru-RU" sz="1600" dirty="0" smtClean="0"/>
            <a:t>не делится информацией и опытом</a:t>
          </a:r>
          <a:endParaRPr lang="ru-RU" sz="1600" dirty="0"/>
        </a:p>
      </dgm:t>
    </dgm:pt>
    <dgm:pt modelId="{85D41992-E41A-4B16-BC2E-36F38B1DE507}" type="parTrans" cxnId="{E7D392FA-1482-4C78-A592-431714262DF5}">
      <dgm:prSet/>
      <dgm:spPr/>
    </dgm:pt>
    <dgm:pt modelId="{7A672361-664A-4C68-9DDF-360B418D916A}" type="sibTrans" cxnId="{E7D392FA-1482-4C78-A592-431714262DF5}">
      <dgm:prSet/>
      <dgm:spPr/>
    </dgm:pt>
    <dgm:pt modelId="{1589B180-5FD1-459F-883A-92C220D2F612}">
      <dgm:prSet custT="1"/>
      <dgm:spPr>
        <a:solidFill>
          <a:schemeClr val="bg1"/>
        </a:solidFill>
      </dgm:spPr>
      <dgm:t>
        <a:bodyPr/>
        <a:lstStyle/>
        <a:p>
          <a:r>
            <a:rPr lang="ru-RU" sz="1600" dirty="0" smtClean="0"/>
            <a:t>замыкает на себе контакты</a:t>
          </a:r>
          <a:endParaRPr lang="ru-RU" sz="1600" dirty="0"/>
        </a:p>
      </dgm:t>
    </dgm:pt>
    <dgm:pt modelId="{114C0EC5-88C9-4C1C-807B-600E9E35D879}" type="parTrans" cxnId="{D471BBA9-890F-4938-9C5C-C5B30C77F21E}">
      <dgm:prSet/>
      <dgm:spPr/>
    </dgm:pt>
    <dgm:pt modelId="{0596741B-3471-49A3-9F53-B4621F48D4D8}" type="sibTrans" cxnId="{D471BBA9-890F-4938-9C5C-C5B30C77F21E}">
      <dgm:prSet/>
      <dgm:spPr/>
    </dgm:pt>
    <dgm:pt modelId="{1038228A-35AA-4DFD-9DD6-3427EEA88D75}">
      <dgm:prSet custT="1"/>
      <dgm:spPr>
        <a:solidFill>
          <a:schemeClr val="bg1"/>
        </a:solidFill>
      </dgm:spPr>
      <dgm:t>
        <a:bodyPr/>
        <a:lstStyle/>
        <a:p>
          <a:r>
            <a:rPr lang="ru-RU" sz="1600" dirty="0" smtClean="0"/>
            <a:t>не принимает предложений разделить нагрузку</a:t>
          </a:r>
          <a:endParaRPr lang="ru-RU" sz="1600" dirty="0"/>
        </a:p>
      </dgm:t>
    </dgm:pt>
    <dgm:pt modelId="{53AFEE31-5A19-47EF-9441-2BFE6B70313F}" type="parTrans" cxnId="{0DD20EBA-8A02-4D7B-A88A-C2159DCA22CC}">
      <dgm:prSet/>
      <dgm:spPr/>
    </dgm:pt>
    <dgm:pt modelId="{E37D658A-271C-4E90-A6C5-F2BCE58726A1}" type="sibTrans" cxnId="{0DD20EBA-8A02-4D7B-A88A-C2159DCA22CC}">
      <dgm:prSet/>
      <dgm:spPr/>
    </dgm:pt>
    <dgm:pt modelId="{D8143F6E-D33C-4F82-93AD-4C44686ED950}">
      <dgm:prSet custT="1"/>
      <dgm:spPr>
        <a:solidFill>
          <a:schemeClr val="bg1"/>
        </a:solidFill>
      </dgm:spPr>
      <dgm:t>
        <a:bodyPr/>
        <a:lstStyle/>
        <a:p>
          <a:r>
            <a:rPr lang="ru-RU" sz="1600" dirty="0" smtClean="0"/>
            <a:t>не делегирует полномочий</a:t>
          </a:r>
          <a:endParaRPr lang="ru-RU" sz="1600" dirty="0"/>
        </a:p>
      </dgm:t>
    </dgm:pt>
    <dgm:pt modelId="{B8DFF261-0559-42FC-8052-93BED3CAB9BC}" type="parTrans" cxnId="{46C1A1EF-10B3-492C-A4B7-51454A64F0CA}">
      <dgm:prSet/>
      <dgm:spPr/>
    </dgm:pt>
    <dgm:pt modelId="{8868F197-AFF0-4681-AEA8-441341484EDA}" type="sibTrans" cxnId="{46C1A1EF-10B3-492C-A4B7-51454A64F0CA}">
      <dgm:prSet/>
      <dgm:spPr/>
    </dgm:pt>
    <dgm:pt modelId="{1CB01A89-F7C0-400F-956E-32912A45681A}" type="pres">
      <dgm:prSet presAssocID="{B057323B-DFB7-4F55-BBA2-33CDA60342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499D1-A728-428A-BD56-F80522ABFC29}" type="pres">
      <dgm:prSet presAssocID="{E5A0B1A3-2ADC-44D1-AA1B-BB6F0FB55888}" presName="parentLin" presStyleCnt="0"/>
      <dgm:spPr/>
    </dgm:pt>
    <dgm:pt modelId="{6C674C01-0CB8-496F-B516-5F20E1BA410A}" type="pres">
      <dgm:prSet presAssocID="{E5A0B1A3-2ADC-44D1-AA1B-BB6F0FB5588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94FF3D4-D442-4210-B965-9BD86041DBA4}" type="pres">
      <dgm:prSet presAssocID="{E5A0B1A3-2ADC-44D1-AA1B-BB6F0FB55888}" presName="parentText" presStyleLbl="node1" presStyleIdx="0" presStyleCnt="2" custScaleX="12077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465AEE-5C4B-4431-8D04-8FFCD2553D26}" type="pres">
      <dgm:prSet presAssocID="{E5A0B1A3-2ADC-44D1-AA1B-BB6F0FB55888}" presName="negativeSpace" presStyleCnt="0"/>
      <dgm:spPr/>
    </dgm:pt>
    <dgm:pt modelId="{5329B72E-B3F5-40C9-9CD2-B931121834C2}" type="pres">
      <dgm:prSet presAssocID="{E5A0B1A3-2ADC-44D1-AA1B-BB6F0FB55888}" presName="childText" presStyleLbl="conFgAcc1" presStyleIdx="0" presStyleCnt="2">
        <dgm:presLayoutVars>
          <dgm:bulletEnabled val="1"/>
        </dgm:presLayoutVars>
      </dgm:prSet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15D43C8F-CD8A-468D-B23E-C41C57529C40}" type="pres">
      <dgm:prSet presAssocID="{2D62AF3E-3AAF-4AD8-9288-0D44F4508C3B}" presName="spaceBetweenRectangles" presStyleCnt="0"/>
      <dgm:spPr/>
    </dgm:pt>
    <dgm:pt modelId="{A0D471BF-A41C-45E9-B70A-0B388B84A243}" type="pres">
      <dgm:prSet presAssocID="{5AE7AEC0-0EC7-4215-B5D4-9AC6E410B9C7}" presName="parentLin" presStyleCnt="0"/>
      <dgm:spPr/>
    </dgm:pt>
    <dgm:pt modelId="{763B2DAE-94D8-4194-906C-60AD86ED76C5}" type="pres">
      <dgm:prSet presAssocID="{5AE7AEC0-0EC7-4215-B5D4-9AC6E410B9C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CD0055E-3F5F-4D3C-8084-951A7B95CF5D}" type="pres">
      <dgm:prSet presAssocID="{5AE7AEC0-0EC7-4215-B5D4-9AC6E410B9C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6AD2A-FD71-4E98-AFCA-37423B9EB947}" type="pres">
      <dgm:prSet presAssocID="{5AE7AEC0-0EC7-4215-B5D4-9AC6E410B9C7}" presName="negativeSpace" presStyleCnt="0"/>
      <dgm:spPr/>
    </dgm:pt>
    <dgm:pt modelId="{93162CB0-E33A-4FFA-9A5D-8C765480AFED}" type="pres">
      <dgm:prSet presAssocID="{5AE7AEC0-0EC7-4215-B5D4-9AC6E410B9C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C1A1EF-10B3-492C-A4B7-51454A64F0CA}" srcId="{5AE7AEC0-0EC7-4215-B5D4-9AC6E410B9C7}" destId="{D8143F6E-D33C-4F82-93AD-4C44686ED950}" srcOrd="3" destOrd="0" parTransId="{B8DFF261-0559-42FC-8052-93BED3CAB9BC}" sibTransId="{8868F197-AFF0-4681-AEA8-441341484EDA}"/>
    <dgm:cxn modelId="{32D5DEFD-C198-4413-8F4F-F1A5C8F79B2B}" type="presOf" srcId="{E5A0B1A3-2ADC-44D1-AA1B-BB6F0FB55888}" destId="{6C674C01-0CB8-496F-B516-5F20E1BA410A}" srcOrd="0" destOrd="0" presId="urn:microsoft.com/office/officeart/2005/8/layout/list1"/>
    <dgm:cxn modelId="{B6128D79-57E7-4C8E-B4B0-901BA949D284}" type="presOf" srcId="{1038228A-35AA-4DFD-9DD6-3427EEA88D75}" destId="{93162CB0-E33A-4FFA-9A5D-8C765480AFED}" srcOrd="0" destOrd="2" presId="urn:microsoft.com/office/officeart/2005/8/layout/list1"/>
    <dgm:cxn modelId="{BDA8F402-69D9-4D0C-BE6E-0BC000405C1D}" type="presOf" srcId="{AD957524-F01F-4024-8235-780762898659}" destId="{93162CB0-E33A-4FFA-9A5D-8C765480AFED}" srcOrd="0" destOrd="0" presId="urn:microsoft.com/office/officeart/2005/8/layout/list1"/>
    <dgm:cxn modelId="{A4D80D34-B99E-47DD-93C5-B95B5463E092}" type="presOf" srcId="{1589B180-5FD1-459F-883A-92C220D2F612}" destId="{93162CB0-E33A-4FFA-9A5D-8C765480AFED}" srcOrd="0" destOrd="1" presId="urn:microsoft.com/office/officeart/2005/8/layout/list1"/>
    <dgm:cxn modelId="{9DACC921-58F9-4E76-8921-4363667C5C45}" type="presOf" srcId="{B057323B-DFB7-4F55-BBA2-33CDA603427E}" destId="{1CB01A89-F7C0-400F-956E-32912A45681A}" srcOrd="0" destOrd="0" presId="urn:microsoft.com/office/officeart/2005/8/layout/list1"/>
    <dgm:cxn modelId="{10B7C188-A3A7-4617-8806-87F4F07E7665}" type="presOf" srcId="{5AE7AEC0-0EC7-4215-B5D4-9AC6E410B9C7}" destId="{763B2DAE-94D8-4194-906C-60AD86ED76C5}" srcOrd="0" destOrd="0" presId="urn:microsoft.com/office/officeart/2005/8/layout/list1"/>
    <dgm:cxn modelId="{73CF22D5-904F-4D3E-AFDA-EA3B069E24B2}" type="presOf" srcId="{D8143F6E-D33C-4F82-93AD-4C44686ED950}" destId="{93162CB0-E33A-4FFA-9A5D-8C765480AFED}" srcOrd="0" destOrd="3" presId="urn:microsoft.com/office/officeart/2005/8/layout/list1"/>
    <dgm:cxn modelId="{D471BBA9-890F-4938-9C5C-C5B30C77F21E}" srcId="{5AE7AEC0-0EC7-4215-B5D4-9AC6E410B9C7}" destId="{1589B180-5FD1-459F-883A-92C220D2F612}" srcOrd="1" destOrd="0" parTransId="{114C0EC5-88C9-4C1C-807B-600E9E35D879}" sibTransId="{0596741B-3471-49A3-9F53-B4621F48D4D8}"/>
    <dgm:cxn modelId="{10A30260-7A6E-4450-97AA-662368F4A3B9}" srcId="{B057323B-DFB7-4F55-BBA2-33CDA603427E}" destId="{5AE7AEC0-0EC7-4215-B5D4-9AC6E410B9C7}" srcOrd="1" destOrd="0" parTransId="{64A204E7-15E5-435C-9324-86C60D8DB1D1}" sibTransId="{3DF69C36-F597-4D93-8BC0-0D0C92EE5A83}"/>
    <dgm:cxn modelId="{66AA3F70-A0EC-4807-B10E-7420B9E2AE4A}" type="presOf" srcId="{E5A0B1A3-2ADC-44D1-AA1B-BB6F0FB55888}" destId="{394FF3D4-D442-4210-B965-9BD86041DBA4}" srcOrd="1" destOrd="0" presId="urn:microsoft.com/office/officeart/2005/8/layout/list1"/>
    <dgm:cxn modelId="{C8900214-D2DB-4897-88AB-BBE56B20552F}" srcId="{B057323B-DFB7-4F55-BBA2-33CDA603427E}" destId="{E5A0B1A3-2ADC-44D1-AA1B-BB6F0FB55888}" srcOrd="0" destOrd="0" parTransId="{C431C8E8-6424-4E66-895C-05E9B3D7BC38}" sibTransId="{2D62AF3E-3AAF-4AD8-9288-0D44F4508C3B}"/>
    <dgm:cxn modelId="{E7D392FA-1482-4C78-A592-431714262DF5}" srcId="{5AE7AEC0-0EC7-4215-B5D4-9AC6E410B9C7}" destId="{AD957524-F01F-4024-8235-780762898659}" srcOrd="0" destOrd="0" parTransId="{85D41992-E41A-4B16-BC2E-36F38B1DE507}" sibTransId="{7A672361-664A-4C68-9DDF-360B418D916A}"/>
    <dgm:cxn modelId="{34FD5523-6018-4584-BC98-7973F6904271}" type="presOf" srcId="{5AE7AEC0-0EC7-4215-B5D4-9AC6E410B9C7}" destId="{9CD0055E-3F5F-4D3C-8084-951A7B95CF5D}" srcOrd="1" destOrd="0" presId="urn:microsoft.com/office/officeart/2005/8/layout/list1"/>
    <dgm:cxn modelId="{0DD20EBA-8A02-4D7B-A88A-C2159DCA22CC}" srcId="{5AE7AEC0-0EC7-4215-B5D4-9AC6E410B9C7}" destId="{1038228A-35AA-4DFD-9DD6-3427EEA88D75}" srcOrd="2" destOrd="0" parTransId="{53AFEE31-5A19-47EF-9441-2BFE6B70313F}" sibTransId="{E37D658A-271C-4E90-A6C5-F2BCE58726A1}"/>
    <dgm:cxn modelId="{281AB917-9D0E-4932-8C37-D1F02F1E4119}" type="presParOf" srcId="{1CB01A89-F7C0-400F-956E-32912A45681A}" destId="{8A3499D1-A728-428A-BD56-F80522ABFC29}" srcOrd="0" destOrd="0" presId="urn:microsoft.com/office/officeart/2005/8/layout/list1"/>
    <dgm:cxn modelId="{E6385A74-41BC-4BDE-B559-F942A43C263C}" type="presParOf" srcId="{8A3499D1-A728-428A-BD56-F80522ABFC29}" destId="{6C674C01-0CB8-496F-B516-5F20E1BA410A}" srcOrd="0" destOrd="0" presId="urn:microsoft.com/office/officeart/2005/8/layout/list1"/>
    <dgm:cxn modelId="{336FB66F-E205-463B-94E4-885E44602CC0}" type="presParOf" srcId="{8A3499D1-A728-428A-BD56-F80522ABFC29}" destId="{394FF3D4-D442-4210-B965-9BD86041DBA4}" srcOrd="1" destOrd="0" presId="urn:microsoft.com/office/officeart/2005/8/layout/list1"/>
    <dgm:cxn modelId="{9DB88C97-9521-47AA-BDAE-FFD23A4D460F}" type="presParOf" srcId="{1CB01A89-F7C0-400F-956E-32912A45681A}" destId="{06465AEE-5C4B-4431-8D04-8FFCD2553D26}" srcOrd="1" destOrd="0" presId="urn:microsoft.com/office/officeart/2005/8/layout/list1"/>
    <dgm:cxn modelId="{A7D8D5F8-89CB-43F5-A349-67A576634E75}" type="presParOf" srcId="{1CB01A89-F7C0-400F-956E-32912A45681A}" destId="{5329B72E-B3F5-40C9-9CD2-B931121834C2}" srcOrd="2" destOrd="0" presId="urn:microsoft.com/office/officeart/2005/8/layout/list1"/>
    <dgm:cxn modelId="{3661FA4A-8F2B-4793-BA74-474A370FEA50}" type="presParOf" srcId="{1CB01A89-F7C0-400F-956E-32912A45681A}" destId="{15D43C8F-CD8A-468D-B23E-C41C57529C40}" srcOrd="3" destOrd="0" presId="urn:microsoft.com/office/officeart/2005/8/layout/list1"/>
    <dgm:cxn modelId="{2F5C39A7-9ED8-4C37-BF9A-A690B79EF0A3}" type="presParOf" srcId="{1CB01A89-F7C0-400F-956E-32912A45681A}" destId="{A0D471BF-A41C-45E9-B70A-0B388B84A243}" srcOrd="4" destOrd="0" presId="urn:microsoft.com/office/officeart/2005/8/layout/list1"/>
    <dgm:cxn modelId="{CB4EB0B3-D485-4CE9-BCDE-31597FBB7007}" type="presParOf" srcId="{A0D471BF-A41C-45E9-B70A-0B388B84A243}" destId="{763B2DAE-94D8-4194-906C-60AD86ED76C5}" srcOrd="0" destOrd="0" presId="urn:microsoft.com/office/officeart/2005/8/layout/list1"/>
    <dgm:cxn modelId="{1167336A-F09E-4B2E-A94E-27E2095A15C6}" type="presParOf" srcId="{A0D471BF-A41C-45E9-B70A-0B388B84A243}" destId="{9CD0055E-3F5F-4D3C-8084-951A7B95CF5D}" srcOrd="1" destOrd="0" presId="urn:microsoft.com/office/officeart/2005/8/layout/list1"/>
    <dgm:cxn modelId="{0C66AD74-140F-4AD1-BCEC-2F4AC953DABB}" type="presParOf" srcId="{1CB01A89-F7C0-400F-956E-32912A45681A}" destId="{9B46AD2A-FD71-4E98-AFCA-37423B9EB947}" srcOrd="5" destOrd="0" presId="urn:microsoft.com/office/officeart/2005/8/layout/list1"/>
    <dgm:cxn modelId="{974B51B6-0601-4EDC-A454-B2954A8F263D}" type="presParOf" srcId="{1CB01A89-F7C0-400F-956E-32912A45681A}" destId="{93162CB0-E33A-4FFA-9A5D-8C765480AFE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57323B-DFB7-4F55-BBA2-33CDA603427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E5A0B1A3-2ADC-44D1-AA1B-BB6F0FB5588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/>
            <a:t>Привычка всегда быть в центре внимания может развить в человеке </a:t>
          </a:r>
          <a:r>
            <a:rPr lang="ru-RU" sz="1800" dirty="0" err="1" smtClean="0"/>
            <a:t>пафосность</a:t>
          </a:r>
          <a:r>
            <a:rPr lang="ru-RU" sz="1800" dirty="0" smtClean="0"/>
            <a:t>, позерство, </a:t>
          </a:r>
          <a:r>
            <a:rPr lang="ru-RU" sz="1800" dirty="0" err="1" smtClean="0"/>
            <a:t>демонстративность</a:t>
          </a:r>
          <a:r>
            <a:rPr lang="ru-RU" sz="1800" dirty="0" smtClean="0"/>
            <a:t>, нарциссизм</a:t>
          </a:r>
          <a:endParaRPr lang="uk-UA" sz="1800" dirty="0"/>
        </a:p>
      </dgm:t>
    </dgm:pt>
    <dgm:pt modelId="{C431C8E8-6424-4E66-895C-05E9B3D7BC38}" type="parTrans" cxnId="{C8900214-D2DB-4897-88AB-BBE56B20552F}">
      <dgm:prSet/>
      <dgm:spPr/>
      <dgm:t>
        <a:bodyPr/>
        <a:lstStyle/>
        <a:p>
          <a:endParaRPr lang="uk-UA"/>
        </a:p>
      </dgm:t>
    </dgm:pt>
    <dgm:pt modelId="{2D62AF3E-3AAF-4AD8-9288-0D44F4508C3B}" type="sibTrans" cxnId="{C8900214-D2DB-4897-88AB-BBE56B20552F}">
      <dgm:prSet/>
      <dgm:spPr/>
      <dgm:t>
        <a:bodyPr/>
        <a:lstStyle/>
        <a:p>
          <a:endParaRPr lang="uk-UA"/>
        </a:p>
      </dgm:t>
    </dgm:pt>
    <dgm:pt modelId="{5AE7AEC0-0EC7-4215-B5D4-9AC6E410B9C7}">
      <dgm:prSet custT="1"/>
      <dgm:spPr>
        <a:noFill/>
      </dgm:spPr>
      <dgm:t>
        <a:bodyPr/>
        <a:lstStyle/>
        <a:p>
          <a:r>
            <a:rPr lang="ru-RU" sz="1600" dirty="0" smtClean="0"/>
            <a:t>Волонтеру начинает казаться, что это он является адресатом материальных благ («мне» выделили, «мне» дали больше, чем другим)</a:t>
          </a:r>
          <a:endParaRPr lang="ru-RU" sz="1600" dirty="0"/>
        </a:p>
      </dgm:t>
    </dgm:pt>
    <dgm:pt modelId="{64A204E7-15E5-435C-9324-86C60D8DB1D1}" type="parTrans" cxnId="{10A30260-7A6E-4450-97AA-662368F4A3B9}">
      <dgm:prSet/>
      <dgm:spPr/>
      <dgm:t>
        <a:bodyPr/>
        <a:lstStyle/>
        <a:p>
          <a:endParaRPr lang="ru-RU"/>
        </a:p>
      </dgm:t>
    </dgm:pt>
    <dgm:pt modelId="{3DF69C36-F597-4D93-8BC0-0D0C92EE5A83}" type="sibTrans" cxnId="{10A30260-7A6E-4450-97AA-662368F4A3B9}">
      <dgm:prSet/>
      <dgm:spPr/>
      <dgm:t>
        <a:bodyPr/>
        <a:lstStyle/>
        <a:p>
          <a:endParaRPr lang="ru-RU"/>
        </a:p>
      </dgm:t>
    </dgm:pt>
    <dgm:pt modelId="{870195F1-A79D-49FA-B4B1-03D706E0F1DA}">
      <dgm:prSet custT="1"/>
      <dgm:spPr>
        <a:noFill/>
      </dgm:spPr>
      <dgm:t>
        <a:bodyPr/>
        <a:lstStyle/>
        <a:p>
          <a:endParaRPr lang="ru-RU" sz="1600" dirty="0"/>
        </a:p>
      </dgm:t>
    </dgm:pt>
    <dgm:pt modelId="{6CFDD4CB-91D5-4413-A14D-10612811C1FE}" type="parTrans" cxnId="{DD27A8DE-888B-47EF-969D-A94E64E9E647}">
      <dgm:prSet/>
      <dgm:spPr/>
      <dgm:t>
        <a:bodyPr/>
        <a:lstStyle/>
        <a:p>
          <a:endParaRPr lang="ru-RU"/>
        </a:p>
      </dgm:t>
    </dgm:pt>
    <dgm:pt modelId="{5DB594DB-C2B0-477F-9F73-F851A3DFE52A}" type="sibTrans" cxnId="{DD27A8DE-888B-47EF-969D-A94E64E9E647}">
      <dgm:prSet/>
      <dgm:spPr/>
      <dgm:t>
        <a:bodyPr/>
        <a:lstStyle/>
        <a:p>
          <a:endParaRPr lang="ru-RU"/>
        </a:p>
      </dgm:t>
    </dgm:pt>
    <dgm:pt modelId="{1CB01A89-F7C0-400F-956E-32912A45681A}" type="pres">
      <dgm:prSet presAssocID="{B057323B-DFB7-4F55-BBA2-33CDA60342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499D1-A728-428A-BD56-F80522ABFC29}" type="pres">
      <dgm:prSet presAssocID="{E5A0B1A3-2ADC-44D1-AA1B-BB6F0FB55888}" presName="parentLin" presStyleCnt="0"/>
      <dgm:spPr/>
    </dgm:pt>
    <dgm:pt modelId="{6C674C01-0CB8-496F-B516-5F20E1BA410A}" type="pres">
      <dgm:prSet presAssocID="{E5A0B1A3-2ADC-44D1-AA1B-BB6F0FB5588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94FF3D4-D442-4210-B965-9BD86041DBA4}" type="pres">
      <dgm:prSet presAssocID="{E5A0B1A3-2ADC-44D1-AA1B-BB6F0FB558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465AEE-5C4B-4431-8D04-8FFCD2553D26}" type="pres">
      <dgm:prSet presAssocID="{E5A0B1A3-2ADC-44D1-AA1B-BB6F0FB55888}" presName="negativeSpace" presStyleCnt="0"/>
      <dgm:spPr/>
    </dgm:pt>
    <dgm:pt modelId="{5329B72E-B3F5-40C9-9CD2-B931121834C2}" type="pres">
      <dgm:prSet presAssocID="{E5A0B1A3-2ADC-44D1-AA1B-BB6F0FB5588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012D7C-8D57-4310-AD59-B1144BB2BE52}" type="presOf" srcId="{E5A0B1A3-2ADC-44D1-AA1B-BB6F0FB55888}" destId="{394FF3D4-D442-4210-B965-9BD86041DBA4}" srcOrd="1" destOrd="0" presId="urn:microsoft.com/office/officeart/2005/8/layout/list1"/>
    <dgm:cxn modelId="{899A6F99-F01C-4806-9CA1-945D4F2C824A}" type="presOf" srcId="{870195F1-A79D-49FA-B4B1-03D706E0F1DA}" destId="{5329B72E-B3F5-40C9-9CD2-B931121834C2}" srcOrd="0" destOrd="1" presId="urn:microsoft.com/office/officeart/2005/8/layout/list1"/>
    <dgm:cxn modelId="{C8900214-D2DB-4897-88AB-BBE56B20552F}" srcId="{B057323B-DFB7-4F55-BBA2-33CDA603427E}" destId="{E5A0B1A3-2ADC-44D1-AA1B-BB6F0FB55888}" srcOrd="0" destOrd="0" parTransId="{C431C8E8-6424-4E66-895C-05E9B3D7BC38}" sibTransId="{2D62AF3E-3AAF-4AD8-9288-0D44F4508C3B}"/>
    <dgm:cxn modelId="{C68E53E2-1D68-4B4C-AF4D-57A4986C1FE5}" type="presOf" srcId="{5AE7AEC0-0EC7-4215-B5D4-9AC6E410B9C7}" destId="{5329B72E-B3F5-40C9-9CD2-B931121834C2}" srcOrd="0" destOrd="0" presId="urn:microsoft.com/office/officeart/2005/8/layout/list1"/>
    <dgm:cxn modelId="{10A30260-7A6E-4450-97AA-662368F4A3B9}" srcId="{E5A0B1A3-2ADC-44D1-AA1B-BB6F0FB55888}" destId="{5AE7AEC0-0EC7-4215-B5D4-9AC6E410B9C7}" srcOrd="0" destOrd="0" parTransId="{64A204E7-15E5-435C-9324-86C60D8DB1D1}" sibTransId="{3DF69C36-F597-4D93-8BC0-0D0C92EE5A83}"/>
    <dgm:cxn modelId="{9488A68C-6824-4489-9B4A-5AC382DCD0DE}" type="presOf" srcId="{B057323B-DFB7-4F55-BBA2-33CDA603427E}" destId="{1CB01A89-F7C0-400F-956E-32912A45681A}" srcOrd="0" destOrd="0" presId="urn:microsoft.com/office/officeart/2005/8/layout/list1"/>
    <dgm:cxn modelId="{593BDC0B-3B23-4E13-89DC-0F580C0E09F0}" type="presOf" srcId="{E5A0B1A3-2ADC-44D1-AA1B-BB6F0FB55888}" destId="{6C674C01-0CB8-496F-B516-5F20E1BA410A}" srcOrd="0" destOrd="0" presId="urn:microsoft.com/office/officeart/2005/8/layout/list1"/>
    <dgm:cxn modelId="{DD27A8DE-888B-47EF-969D-A94E64E9E647}" srcId="{E5A0B1A3-2ADC-44D1-AA1B-BB6F0FB55888}" destId="{870195F1-A79D-49FA-B4B1-03D706E0F1DA}" srcOrd="1" destOrd="0" parTransId="{6CFDD4CB-91D5-4413-A14D-10612811C1FE}" sibTransId="{5DB594DB-C2B0-477F-9F73-F851A3DFE52A}"/>
    <dgm:cxn modelId="{69EBFA2C-867E-4867-B9D6-7FD1C2C6DF73}" type="presParOf" srcId="{1CB01A89-F7C0-400F-956E-32912A45681A}" destId="{8A3499D1-A728-428A-BD56-F80522ABFC29}" srcOrd="0" destOrd="0" presId="urn:microsoft.com/office/officeart/2005/8/layout/list1"/>
    <dgm:cxn modelId="{00AC0000-136E-4136-A2D9-22160D94E236}" type="presParOf" srcId="{8A3499D1-A728-428A-BD56-F80522ABFC29}" destId="{6C674C01-0CB8-496F-B516-5F20E1BA410A}" srcOrd="0" destOrd="0" presId="urn:microsoft.com/office/officeart/2005/8/layout/list1"/>
    <dgm:cxn modelId="{F1F72CD1-0CC0-4705-BD9C-A113A72B44F5}" type="presParOf" srcId="{8A3499D1-A728-428A-BD56-F80522ABFC29}" destId="{394FF3D4-D442-4210-B965-9BD86041DBA4}" srcOrd="1" destOrd="0" presId="urn:microsoft.com/office/officeart/2005/8/layout/list1"/>
    <dgm:cxn modelId="{F9D5E049-FC3D-45D0-8CD3-23AA0F886A31}" type="presParOf" srcId="{1CB01A89-F7C0-400F-956E-32912A45681A}" destId="{06465AEE-5C4B-4431-8D04-8FFCD2553D26}" srcOrd="1" destOrd="0" presId="urn:microsoft.com/office/officeart/2005/8/layout/list1"/>
    <dgm:cxn modelId="{3B113242-F5F5-409A-BCB7-A1DECE0C65B2}" type="presParOf" srcId="{1CB01A89-F7C0-400F-956E-32912A45681A}" destId="{5329B72E-B3F5-40C9-9CD2-B931121834C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57323B-DFB7-4F55-BBA2-33CDA60342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5A0B1A3-2ADC-44D1-AA1B-BB6F0FB55888}">
      <dgm:prSet phldrT="[Текст]" custT="1"/>
      <dgm:spPr/>
      <dgm:t>
        <a:bodyPr/>
        <a:lstStyle/>
        <a:p>
          <a:r>
            <a:rPr lang="ru-RU" sz="1800" dirty="0" smtClean="0"/>
            <a:t>Наименее травматичной для человека является системная спокойная волонтерская деятельность «рабочей лошадки», особенно если для такой работы выделено стабильное время: столько-то часов в день, несколько вечеров в неделю, один из выходных</a:t>
          </a:r>
          <a:endParaRPr lang="uk-UA" sz="1800" dirty="0"/>
        </a:p>
      </dgm:t>
    </dgm:pt>
    <dgm:pt modelId="{C431C8E8-6424-4E66-895C-05E9B3D7BC38}" type="parTrans" cxnId="{C8900214-D2DB-4897-88AB-BBE56B20552F}">
      <dgm:prSet/>
      <dgm:spPr/>
      <dgm:t>
        <a:bodyPr/>
        <a:lstStyle/>
        <a:p>
          <a:endParaRPr lang="uk-UA"/>
        </a:p>
      </dgm:t>
    </dgm:pt>
    <dgm:pt modelId="{2D62AF3E-3AAF-4AD8-9288-0D44F4508C3B}" type="sibTrans" cxnId="{C8900214-D2DB-4897-88AB-BBE56B20552F}">
      <dgm:prSet/>
      <dgm:spPr/>
      <dgm:t>
        <a:bodyPr/>
        <a:lstStyle/>
        <a:p>
          <a:endParaRPr lang="uk-UA"/>
        </a:p>
      </dgm:t>
    </dgm:pt>
    <dgm:pt modelId="{5AE7AEC0-0EC7-4215-B5D4-9AC6E410B9C7}">
      <dgm:prSet custT="1"/>
      <dgm:spPr/>
      <dgm:t>
        <a:bodyPr/>
        <a:lstStyle/>
        <a:p>
          <a:r>
            <a:rPr lang="ru-RU" sz="1600" dirty="0" smtClean="0"/>
            <a:t>Волонтерство совершенно «безопасно»:</a:t>
          </a:r>
        </a:p>
      </dgm:t>
    </dgm:pt>
    <dgm:pt modelId="{64A204E7-15E5-435C-9324-86C60D8DB1D1}" type="parTrans" cxnId="{10A30260-7A6E-4450-97AA-662368F4A3B9}">
      <dgm:prSet/>
      <dgm:spPr/>
      <dgm:t>
        <a:bodyPr/>
        <a:lstStyle/>
        <a:p>
          <a:endParaRPr lang="ru-RU"/>
        </a:p>
      </dgm:t>
    </dgm:pt>
    <dgm:pt modelId="{3DF69C36-F597-4D93-8BC0-0D0C92EE5A83}" type="sibTrans" cxnId="{10A30260-7A6E-4450-97AA-662368F4A3B9}">
      <dgm:prSet/>
      <dgm:spPr/>
      <dgm:t>
        <a:bodyPr/>
        <a:lstStyle/>
        <a:p>
          <a:endParaRPr lang="ru-RU"/>
        </a:p>
      </dgm:t>
    </dgm:pt>
    <dgm:pt modelId="{870195F1-A79D-49FA-B4B1-03D706E0F1DA}">
      <dgm:prSet custT="1"/>
      <dgm:spPr/>
      <dgm:t>
        <a:bodyPr/>
        <a:lstStyle/>
        <a:p>
          <a:r>
            <a:rPr lang="ru-RU" sz="1600" dirty="0" smtClean="0"/>
            <a:t>если является лишь одним из аспектов многогранной и разносторонней жизни</a:t>
          </a:r>
          <a:endParaRPr lang="ru-RU" sz="1600" dirty="0"/>
        </a:p>
      </dgm:t>
    </dgm:pt>
    <dgm:pt modelId="{6CFDD4CB-91D5-4413-A14D-10612811C1FE}" type="parTrans" cxnId="{DD27A8DE-888B-47EF-969D-A94E64E9E647}">
      <dgm:prSet/>
      <dgm:spPr/>
      <dgm:t>
        <a:bodyPr/>
        <a:lstStyle/>
        <a:p>
          <a:endParaRPr lang="ru-RU"/>
        </a:p>
      </dgm:t>
    </dgm:pt>
    <dgm:pt modelId="{5DB594DB-C2B0-477F-9F73-F851A3DFE52A}" type="sibTrans" cxnId="{DD27A8DE-888B-47EF-969D-A94E64E9E647}">
      <dgm:prSet/>
      <dgm:spPr/>
      <dgm:t>
        <a:bodyPr/>
        <a:lstStyle/>
        <a:p>
          <a:endParaRPr lang="ru-RU"/>
        </a:p>
      </dgm:t>
    </dgm:pt>
    <dgm:pt modelId="{4A6DC748-1A74-4AEE-8B7E-C7451AAF81E5}">
      <dgm:prSet custT="1"/>
      <dgm:spPr/>
      <dgm:t>
        <a:bodyPr/>
        <a:lstStyle/>
        <a:p>
          <a:r>
            <a:rPr lang="ru-RU" sz="1600" dirty="0" smtClean="0"/>
            <a:t>если является проявлением мировоззрения, веры в Бога </a:t>
          </a:r>
          <a:endParaRPr lang="ru-RU" sz="1600" dirty="0"/>
        </a:p>
      </dgm:t>
    </dgm:pt>
    <dgm:pt modelId="{B45E48D1-BF49-42A1-BA83-C06D753C85A0}" type="parTrans" cxnId="{B356D77D-8F88-4656-A286-3B3318164526}">
      <dgm:prSet/>
      <dgm:spPr/>
    </dgm:pt>
    <dgm:pt modelId="{D4C1A27A-326E-4B5F-8656-D610B1FC376D}" type="sibTrans" cxnId="{B356D77D-8F88-4656-A286-3B3318164526}">
      <dgm:prSet/>
      <dgm:spPr/>
    </dgm:pt>
    <dgm:pt modelId="{3FCABB52-CA1E-4A2C-BA7E-773109E9EE55}" type="pres">
      <dgm:prSet presAssocID="{B057323B-DFB7-4F55-BBA2-33CDA60342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17E640-0FB5-4333-B554-CF7BB50158A9}" type="pres">
      <dgm:prSet presAssocID="{E5A0B1A3-2ADC-44D1-AA1B-BB6F0FB5588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EC052-567A-465E-BB84-F3C70A4EB19D}" type="pres">
      <dgm:prSet presAssocID="{2D62AF3E-3AAF-4AD8-9288-0D44F4508C3B}" presName="spacer" presStyleCnt="0"/>
      <dgm:spPr/>
    </dgm:pt>
    <dgm:pt modelId="{F27AFDAE-12EB-4EE5-B849-38AEB1C62228}" type="pres">
      <dgm:prSet presAssocID="{5AE7AEC0-0EC7-4215-B5D4-9AC6E410B9C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CE0AC-1378-4754-92E6-4C54C919C875}" type="pres">
      <dgm:prSet presAssocID="{5AE7AEC0-0EC7-4215-B5D4-9AC6E410B9C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E66D7B-DEBC-4405-9D50-5273D31F78DB}" type="presOf" srcId="{E5A0B1A3-2ADC-44D1-AA1B-BB6F0FB55888}" destId="{4017E640-0FB5-4333-B554-CF7BB50158A9}" srcOrd="0" destOrd="0" presId="urn:microsoft.com/office/officeart/2005/8/layout/vList2"/>
    <dgm:cxn modelId="{A9017BB2-8293-477F-99AA-7D7FA4F9C732}" type="presOf" srcId="{5AE7AEC0-0EC7-4215-B5D4-9AC6E410B9C7}" destId="{F27AFDAE-12EB-4EE5-B849-38AEB1C62228}" srcOrd="0" destOrd="0" presId="urn:microsoft.com/office/officeart/2005/8/layout/vList2"/>
    <dgm:cxn modelId="{E2752B3B-C2C4-42CA-A1B7-43A7A5D1B8A6}" type="presOf" srcId="{B057323B-DFB7-4F55-BBA2-33CDA603427E}" destId="{3FCABB52-CA1E-4A2C-BA7E-773109E9EE55}" srcOrd="0" destOrd="0" presId="urn:microsoft.com/office/officeart/2005/8/layout/vList2"/>
    <dgm:cxn modelId="{C8900214-D2DB-4897-88AB-BBE56B20552F}" srcId="{B057323B-DFB7-4F55-BBA2-33CDA603427E}" destId="{E5A0B1A3-2ADC-44D1-AA1B-BB6F0FB55888}" srcOrd="0" destOrd="0" parTransId="{C431C8E8-6424-4E66-895C-05E9B3D7BC38}" sibTransId="{2D62AF3E-3AAF-4AD8-9288-0D44F4508C3B}"/>
    <dgm:cxn modelId="{10A30260-7A6E-4450-97AA-662368F4A3B9}" srcId="{B057323B-DFB7-4F55-BBA2-33CDA603427E}" destId="{5AE7AEC0-0EC7-4215-B5D4-9AC6E410B9C7}" srcOrd="1" destOrd="0" parTransId="{64A204E7-15E5-435C-9324-86C60D8DB1D1}" sibTransId="{3DF69C36-F597-4D93-8BC0-0D0C92EE5A83}"/>
    <dgm:cxn modelId="{9899C381-69A4-494B-AB6D-537D1D9C7C52}" type="presOf" srcId="{870195F1-A79D-49FA-B4B1-03D706E0F1DA}" destId="{BB2CE0AC-1378-4754-92E6-4C54C919C875}" srcOrd="0" destOrd="0" presId="urn:microsoft.com/office/officeart/2005/8/layout/vList2"/>
    <dgm:cxn modelId="{DD27A8DE-888B-47EF-969D-A94E64E9E647}" srcId="{5AE7AEC0-0EC7-4215-B5D4-9AC6E410B9C7}" destId="{870195F1-A79D-49FA-B4B1-03D706E0F1DA}" srcOrd="0" destOrd="0" parTransId="{6CFDD4CB-91D5-4413-A14D-10612811C1FE}" sibTransId="{5DB594DB-C2B0-477F-9F73-F851A3DFE52A}"/>
    <dgm:cxn modelId="{B356D77D-8F88-4656-A286-3B3318164526}" srcId="{5AE7AEC0-0EC7-4215-B5D4-9AC6E410B9C7}" destId="{4A6DC748-1A74-4AEE-8B7E-C7451AAF81E5}" srcOrd="1" destOrd="0" parTransId="{B45E48D1-BF49-42A1-BA83-C06D753C85A0}" sibTransId="{D4C1A27A-326E-4B5F-8656-D610B1FC376D}"/>
    <dgm:cxn modelId="{696F2B7A-05BC-40CE-8366-FD424E38F5B4}" type="presOf" srcId="{4A6DC748-1A74-4AEE-8B7E-C7451AAF81E5}" destId="{BB2CE0AC-1378-4754-92E6-4C54C919C875}" srcOrd="0" destOrd="1" presId="urn:microsoft.com/office/officeart/2005/8/layout/vList2"/>
    <dgm:cxn modelId="{8140F93F-7DA7-4749-9C30-E06D27371798}" type="presParOf" srcId="{3FCABB52-CA1E-4A2C-BA7E-773109E9EE55}" destId="{4017E640-0FB5-4333-B554-CF7BB50158A9}" srcOrd="0" destOrd="0" presId="urn:microsoft.com/office/officeart/2005/8/layout/vList2"/>
    <dgm:cxn modelId="{5623FEBA-F38B-4AA5-9A0A-3F0FF9F1FDED}" type="presParOf" srcId="{3FCABB52-CA1E-4A2C-BA7E-773109E9EE55}" destId="{90CEC052-567A-465E-BB84-F3C70A4EB19D}" srcOrd="1" destOrd="0" presId="urn:microsoft.com/office/officeart/2005/8/layout/vList2"/>
    <dgm:cxn modelId="{0E4BF0CE-F5FB-4472-9B77-80D707A6BAEF}" type="presParOf" srcId="{3FCABB52-CA1E-4A2C-BA7E-773109E9EE55}" destId="{F27AFDAE-12EB-4EE5-B849-38AEB1C62228}" srcOrd="2" destOrd="0" presId="urn:microsoft.com/office/officeart/2005/8/layout/vList2"/>
    <dgm:cxn modelId="{FEDD1A72-1A71-4535-871B-3B41DC814F5E}" type="presParOf" srcId="{3FCABB52-CA1E-4A2C-BA7E-773109E9EE55}" destId="{BB2CE0AC-1378-4754-92E6-4C54C919C87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57323B-DFB7-4F55-BBA2-33CDA60342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5A0B1A3-2ADC-44D1-AA1B-BB6F0FB55888}">
      <dgm:prSet phldrT="[Текст]" custT="1"/>
      <dgm:spPr/>
      <dgm:t>
        <a:bodyPr/>
        <a:lstStyle/>
        <a:p>
          <a:r>
            <a:rPr lang="ru-RU" sz="1800" dirty="0" smtClean="0"/>
            <a:t>Наименее травматичной для человека является системная спокойная волонтерская деятельность «рабочей лошадки», особенно если для такой работы выделено стабильное время: столько-то часов в день, несколько вечеров в неделю, один из выходных</a:t>
          </a:r>
          <a:endParaRPr lang="uk-UA" sz="1800" dirty="0"/>
        </a:p>
      </dgm:t>
    </dgm:pt>
    <dgm:pt modelId="{C431C8E8-6424-4E66-895C-05E9B3D7BC38}" type="parTrans" cxnId="{C8900214-D2DB-4897-88AB-BBE56B20552F}">
      <dgm:prSet/>
      <dgm:spPr/>
      <dgm:t>
        <a:bodyPr/>
        <a:lstStyle/>
        <a:p>
          <a:endParaRPr lang="uk-UA" sz="1800"/>
        </a:p>
      </dgm:t>
    </dgm:pt>
    <dgm:pt modelId="{2D62AF3E-3AAF-4AD8-9288-0D44F4508C3B}" type="sibTrans" cxnId="{C8900214-D2DB-4897-88AB-BBE56B20552F}">
      <dgm:prSet/>
      <dgm:spPr/>
      <dgm:t>
        <a:bodyPr/>
        <a:lstStyle/>
        <a:p>
          <a:endParaRPr lang="uk-UA" sz="1800"/>
        </a:p>
      </dgm:t>
    </dgm:pt>
    <dgm:pt modelId="{5AE7AEC0-0EC7-4215-B5D4-9AC6E410B9C7}">
      <dgm:prSet custT="1"/>
      <dgm:spPr/>
      <dgm:t>
        <a:bodyPr/>
        <a:lstStyle/>
        <a:p>
          <a:r>
            <a:rPr lang="ru-RU" sz="1800" dirty="0" smtClean="0"/>
            <a:t>Волонтерство совершенно «безопасно»:</a:t>
          </a:r>
        </a:p>
      </dgm:t>
    </dgm:pt>
    <dgm:pt modelId="{64A204E7-15E5-435C-9324-86C60D8DB1D1}" type="parTrans" cxnId="{10A30260-7A6E-4450-97AA-662368F4A3B9}">
      <dgm:prSet/>
      <dgm:spPr/>
      <dgm:t>
        <a:bodyPr/>
        <a:lstStyle/>
        <a:p>
          <a:endParaRPr lang="ru-RU" sz="1800"/>
        </a:p>
      </dgm:t>
    </dgm:pt>
    <dgm:pt modelId="{3DF69C36-F597-4D93-8BC0-0D0C92EE5A83}" type="sibTrans" cxnId="{10A30260-7A6E-4450-97AA-662368F4A3B9}">
      <dgm:prSet/>
      <dgm:spPr/>
      <dgm:t>
        <a:bodyPr/>
        <a:lstStyle/>
        <a:p>
          <a:endParaRPr lang="ru-RU" sz="1800"/>
        </a:p>
      </dgm:t>
    </dgm:pt>
    <dgm:pt modelId="{870195F1-A79D-49FA-B4B1-03D706E0F1DA}">
      <dgm:prSet custT="1"/>
      <dgm:spPr/>
      <dgm:t>
        <a:bodyPr/>
        <a:lstStyle/>
        <a:p>
          <a:r>
            <a:rPr lang="ru-RU" sz="1600" dirty="0" smtClean="0"/>
            <a:t>если является лишь одним из аспектов многогранной и разносторонней жизни</a:t>
          </a:r>
          <a:endParaRPr lang="ru-RU" sz="1600" dirty="0"/>
        </a:p>
      </dgm:t>
    </dgm:pt>
    <dgm:pt modelId="{6CFDD4CB-91D5-4413-A14D-10612811C1FE}" type="parTrans" cxnId="{DD27A8DE-888B-47EF-969D-A94E64E9E647}">
      <dgm:prSet/>
      <dgm:spPr/>
      <dgm:t>
        <a:bodyPr/>
        <a:lstStyle/>
        <a:p>
          <a:endParaRPr lang="ru-RU" sz="1800"/>
        </a:p>
      </dgm:t>
    </dgm:pt>
    <dgm:pt modelId="{5DB594DB-C2B0-477F-9F73-F851A3DFE52A}" type="sibTrans" cxnId="{DD27A8DE-888B-47EF-969D-A94E64E9E647}">
      <dgm:prSet/>
      <dgm:spPr/>
      <dgm:t>
        <a:bodyPr/>
        <a:lstStyle/>
        <a:p>
          <a:endParaRPr lang="ru-RU" sz="1800"/>
        </a:p>
      </dgm:t>
    </dgm:pt>
    <dgm:pt modelId="{4A6DC748-1A74-4AEE-8B7E-C7451AAF81E5}">
      <dgm:prSet custT="1"/>
      <dgm:spPr/>
      <dgm:t>
        <a:bodyPr/>
        <a:lstStyle/>
        <a:p>
          <a:r>
            <a:rPr lang="ru-RU" sz="1600" dirty="0" smtClean="0"/>
            <a:t>если является проявлением мировоззрения, веры в Бога </a:t>
          </a:r>
          <a:endParaRPr lang="ru-RU" sz="1600" dirty="0"/>
        </a:p>
      </dgm:t>
    </dgm:pt>
    <dgm:pt modelId="{B45E48D1-BF49-42A1-BA83-C06D753C85A0}" type="parTrans" cxnId="{B356D77D-8F88-4656-A286-3B3318164526}">
      <dgm:prSet/>
      <dgm:spPr/>
      <dgm:t>
        <a:bodyPr/>
        <a:lstStyle/>
        <a:p>
          <a:endParaRPr lang="ru-RU" sz="1800"/>
        </a:p>
      </dgm:t>
    </dgm:pt>
    <dgm:pt modelId="{D4C1A27A-326E-4B5F-8656-D610B1FC376D}" type="sibTrans" cxnId="{B356D77D-8F88-4656-A286-3B3318164526}">
      <dgm:prSet/>
      <dgm:spPr/>
      <dgm:t>
        <a:bodyPr/>
        <a:lstStyle/>
        <a:p>
          <a:endParaRPr lang="ru-RU" sz="1800"/>
        </a:p>
      </dgm:t>
    </dgm:pt>
    <dgm:pt modelId="{3FCABB52-CA1E-4A2C-BA7E-773109E9EE55}" type="pres">
      <dgm:prSet presAssocID="{B057323B-DFB7-4F55-BBA2-33CDA60342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17E640-0FB5-4333-B554-CF7BB50158A9}" type="pres">
      <dgm:prSet presAssocID="{E5A0B1A3-2ADC-44D1-AA1B-BB6F0FB5588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EC052-567A-465E-BB84-F3C70A4EB19D}" type="pres">
      <dgm:prSet presAssocID="{2D62AF3E-3AAF-4AD8-9288-0D44F4508C3B}" presName="spacer" presStyleCnt="0"/>
      <dgm:spPr/>
    </dgm:pt>
    <dgm:pt modelId="{F27AFDAE-12EB-4EE5-B849-38AEB1C62228}" type="pres">
      <dgm:prSet presAssocID="{5AE7AEC0-0EC7-4215-B5D4-9AC6E410B9C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CE0AC-1378-4754-92E6-4C54C919C875}" type="pres">
      <dgm:prSet presAssocID="{5AE7AEC0-0EC7-4215-B5D4-9AC6E410B9C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12D791-8615-46D5-AA1B-94A4A729D0F7}" type="presOf" srcId="{4A6DC748-1A74-4AEE-8B7E-C7451AAF81E5}" destId="{BB2CE0AC-1378-4754-92E6-4C54C919C875}" srcOrd="0" destOrd="1" presId="urn:microsoft.com/office/officeart/2005/8/layout/vList2"/>
    <dgm:cxn modelId="{ECF9559B-589C-44E2-8219-6D55AA6E6E6F}" type="presOf" srcId="{5AE7AEC0-0EC7-4215-B5D4-9AC6E410B9C7}" destId="{F27AFDAE-12EB-4EE5-B849-38AEB1C62228}" srcOrd="0" destOrd="0" presId="urn:microsoft.com/office/officeart/2005/8/layout/vList2"/>
    <dgm:cxn modelId="{C8900214-D2DB-4897-88AB-BBE56B20552F}" srcId="{B057323B-DFB7-4F55-BBA2-33CDA603427E}" destId="{E5A0B1A3-2ADC-44D1-AA1B-BB6F0FB55888}" srcOrd="0" destOrd="0" parTransId="{C431C8E8-6424-4E66-895C-05E9B3D7BC38}" sibTransId="{2D62AF3E-3AAF-4AD8-9288-0D44F4508C3B}"/>
    <dgm:cxn modelId="{10A30260-7A6E-4450-97AA-662368F4A3B9}" srcId="{B057323B-DFB7-4F55-BBA2-33CDA603427E}" destId="{5AE7AEC0-0EC7-4215-B5D4-9AC6E410B9C7}" srcOrd="1" destOrd="0" parTransId="{64A204E7-15E5-435C-9324-86C60D8DB1D1}" sibTransId="{3DF69C36-F597-4D93-8BC0-0D0C92EE5A83}"/>
    <dgm:cxn modelId="{2185CEFD-F867-4700-9C74-3517C76734D1}" type="presOf" srcId="{E5A0B1A3-2ADC-44D1-AA1B-BB6F0FB55888}" destId="{4017E640-0FB5-4333-B554-CF7BB50158A9}" srcOrd="0" destOrd="0" presId="urn:microsoft.com/office/officeart/2005/8/layout/vList2"/>
    <dgm:cxn modelId="{F3E3350E-D8D9-4DB8-96E0-EB2F8A7CAD42}" type="presOf" srcId="{870195F1-A79D-49FA-B4B1-03D706E0F1DA}" destId="{BB2CE0AC-1378-4754-92E6-4C54C919C875}" srcOrd="0" destOrd="0" presId="urn:microsoft.com/office/officeart/2005/8/layout/vList2"/>
    <dgm:cxn modelId="{DD27A8DE-888B-47EF-969D-A94E64E9E647}" srcId="{5AE7AEC0-0EC7-4215-B5D4-9AC6E410B9C7}" destId="{870195F1-A79D-49FA-B4B1-03D706E0F1DA}" srcOrd="0" destOrd="0" parTransId="{6CFDD4CB-91D5-4413-A14D-10612811C1FE}" sibTransId="{5DB594DB-C2B0-477F-9F73-F851A3DFE52A}"/>
    <dgm:cxn modelId="{B356D77D-8F88-4656-A286-3B3318164526}" srcId="{5AE7AEC0-0EC7-4215-B5D4-9AC6E410B9C7}" destId="{4A6DC748-1A74-4AEE-8B7E-C7451AAF81E5}" srcOrd="1" destOrd="0" parTransId="{B45E48D1-BF49-42A1-BA83-C06D753C85A0}" sibTransId="{D4C1A27A-326E-4B5F-8656-D610B1FC376D}"/>
    <dgm:cxn modelId="{4BA9D786-9D18-4CA2-9C92-3FB1ED891F16}" type="presOf" srcId="{B057323B-DFB7-4F55-BBA2-33CDA603427E}" destId="{3FCABB52-CA1E-4A2C-BA7E-773109E9EE55}" srcOrd="0" destOrd="0" presId="urn:microsoft.com/office/officeart/2005/8/layout/vList2"/>
    <dgm:cxn modelId="{7B6AEA47-4133-4AF9-85BC-5F58CFC8C20C}" type="presParOf" srcId="{3FCABB52-CA1E-4A2C-BA7E-773109E9EE55}" destId="{4017E640-0FB5-4333-B554-CF7BB50158A9}" srcOrd="0" destOrd="0" presId="urn:microsoft.com/office/officeart/2005/8/layout/vList2"/>
    <dgm:cxn modelId="{330AEC94-84FC-45DA-9680-117131C7F5A8}" type="presParOf" srcId="{3FCABB52-CA1E-4A2C-BA7E-773109E9EE55}" destId="{90CEC052-567A-465E-BB84-F3C70A4EB19D}" srcOrd="1" destOrd="0" presId="urn:microsoft.com/office/officeart/2005/8/layout/vList2"/>
    <dgm:cxn modelId="{76F707AB-D9A1-49B2-8C8C-F42BF20463E6}" type="presParOf" srcId="{3FCABB52-CA1E-4A2C-BA7E-773109E9EE55}" destId="{F27AFDAE-12EB-4EE5-B849-38AEB1C62228}" srcOrd="2" destOrd="0" presId="urn:microsoft.com/office/officeart/2005/8/layout/vList2"/>
    <dgm:cxn modelId="{2266F92A-7480-4CA3-8926-88BA4D264CB7}" type="presParOf" srcId="{3FCABB52-CA1E-4A2C-BA7E-773109E9EE55}" destId="{BB2CE0AC-1378-4754-92E6-4C54C919C87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57323B-DFB7-4F55-BBA2-33CDA603427E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E5A0B1A3-2ADC-44D1-AA1B-BB6F0FB55888}">
      <dgm:prSet phldrT="[Текст]" custT="1"/>
      <dgm:spPr>
        <a:solidFill>
          <a:srgbClr val="FAC09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Чтобы минимизировать негативное воздействие на психику волонтерской деятельности, нужно:</a:t>
          </a:r>
        </a:p>
      </dgm:t>
    </dgm:pt>
    <dgm:pt modelId="{C431C8E8-6424-4E66-895C-05E9B3D7BC38}" type="parTrans" cxnId="{C8900214-D2DB-4897-88AB-BBE56B20552F}">
      <dgm:prSet/>
      <dgm:spPr/>
      <dgm:t>
        <a:bodyPr/>
        <a:lstStyle/>
        <a:p>
          <a:endParaRPr lang="uk-UA"/>
        </a:p>
      </dgm:t>
    </dgm:pt>
    <dgm:pt modelId="{2D62AF3E-3AAF-4AD8-9288-0D44F4508C3B}" type="sibTrans" cxnId="{C8900214-D2DB-4897-88AB-BBE56B20552F}">
      <dgm:prSet/>
      <dgm:spPr/>
      <dgm:t>
        <a:bodyPr/>
        <a:lstStyle/>
        <a:p>
          <a:endParaRPr lang="uk-UA"/>
        </a:p>
      </dgm:t>
    </dgm:pt>
    <dgm:pt modelId="{5AE7AEC0-0EC7-4215-B5D4-9AC6E410B9C7}">
      <dgm:prSet custT="1"/>
      <dgm:spPr/>
      <dgm:t>
        <a:bodyPr/>
        <a:lstStyle/>
        <a:p>
          <a:r>
            <a:rPr lang="ru-RU" sz="1600" dirty="0" smtClean="0"/>
            <a:t>Бдительно контролировать свои душевные порывы, мотивы, взаимоотношения с окружающими, следить за состоянием своего здоровья, в том числе психического</a:t>
          </a:r>
        </a:p>
      </dgm:t>
    </dgm:pt>
    <dgm:pt modelId="{64A204E7-15E5-435C-9324-86C60D8DB1D1}" type="parTrans" cxnId="{10A30260-7A6E-4450-97AA-662368F4A3B9}">
      <dgm:prSet/>
      <dgm:spPr/>
      <dgm:t>
        <a:bodyPr/>
        <a:lstStyle/>
        <a:p>
          <a:endParaRPr lang="ru-RU"/>
        </a:p>
      </dgm:t>
    </dgm:pt>
    <dgm:pt modelId="{3DF69C36-F597-4D93-8BC0-0D0C92EE5A83}" type="sibTrans" cxnId="{10A30260-7A6E-4450-97AA-662368F4A3B9}">
      <dgm:prSet/>
      <dgm:spPr/>
      <dgm:t>
        <a:bodyPr/>
        <a:lstStyle/>
        <a:p>
          <a:endParaRPr lang="ru-RU"/>
        </a:p>
      </dgm:t>
    </dgm:pt>
    <dgm:pt modelId="{0F202E21-2831-4FE9-B483-BCCF7ABAB52E}">
      <dgm:prSet custT="1"/>
      <dgm:spPr/>
      <dgm:t>
        <a:bodyPr/>
        <a:lstStyle/>
        <a:p>
          <a:r>
            <a:rPr lang="ru-RU" sz="1600" dirty="0" smtClean="0"/>
            <a:t>Понимать, что всех не спасешь и всех не обогреешь — даже ценой собственной жизни</a:t>
          </a:r>
        </a:p>
      </dgm:t>
    </dgm:pt>
    <dgm:pt modelId="{2A6BBC32-56DF-4041-B5A3-102F0DDD1EE5}" type="parTrans" cxnId="{D2FE174A-6FB2-4291-86E5-498D35794D02}">
      <dgm:prSet/>
      <dgm:spPr/>
      <dgm:t>
        <a:bodyPr/>
        <a:lstStyle/>
        <a:p>
          <a:endParaRPr lang="ru-RU"/>
        </a:p>
      </dgm:t>
    </dgm:pt>
    <dgm:pt modelId="{58A675C2-EC7D-4ABF-9190-A2ECBA6EC057}" type="sibTrans" cxnId="{D2FE174A-6FB2-4291-86E5-498D35794D02}">
      <dgm:prSet/>
      <dgm:spPr/>
      <dgm:t>
        <a:bodyPr/>
        <a:lstStyle/>
        <a:p>
          <a:endParaRPr lang="ru-RU"/>
        </a:p>
      </dgm:t>
    </dgm:pt>
    <dgm:pt modelId="{14A51013-9CA7-4700-BD7F-979D72F3B675}">
      <dgm:prSet custT="1"/>
      <dgm:spPr/>
      <dgm:t>
        <a:bodyPr/>
        <a:lstStyle/>
        <a:p>
          <a:r>
            <a:rPr lang="ru-RU" sz="1600" dirty="0" smtClean="0"/>
            <a:t>Соразмерять те задачи, которые ставишь перед собой, со своими физическими и внутренними ресурсами</a:t>
          </a:r>
        </a:p>
      </dgm:t>
    </dgm:pt>
    <dgm:pt modelId="{C274DC52-3B20-4DBF-BB89-87E35D29AA0A}" type="parTrans" cxnId="{7EC33926-773D-42EC-81E9-00B53B4428AD}">
      <dgm:prSet/>
      <dgm:spPr/>
      <dgm:t>
        <a:bodyPr/>
        <a:lstStyle/>
        <a:p>
          <a:endParaRPr lang="ru-RU"/>
        </a:p>
      </dgm:t>
    </dgm:pt>
    <dgm:pt modelId="{5B3BA95D-356F-4AD8-BB37-C9042E098E3A}" type="sibTrans" cxnId="{7EC33926-773D-42EC-81E9-00B53B4428AD}">
      <dgm:prSet/>
      <dgm:spPr/>
      <dgm:t>
        <a:bodyPr/>
        <a:lstStyle/>
        <a:p>
          <a:endParaRPr lang="ru-RU"/>
        </a:p>
      </dgm:t>
    </dgm:pt>
    <dgm:pt modelId="{EA0729DA-1B75-473E-81B1-B4293DDEE94A}">
      <dgm:prSet custT="1"/>
      <dgm:spPr/>
      <dgm:t>
        <a:bodyPr/>
        <a:lstStyle/>
        <a:p>
          <a:r>
            <a:rPr lang="ru-RU" sz="1600" dirty="0" smtClean="0"/>
            <a:t>Знать, что только планирование своего времени, психологическая грамотность и знание основ психогигиены способны помочь наладить процесс восстановления внутренних ресурсов</a:t>
          </a:r>
        </a:p>
      </dgm:t>
    </dgm:pt>
    <dgm:pt modelId="{6CEB0F72-AE6B-41EF-BD55-442065CF6488}" type="parTrans" cxnId="{4711855F-4066-4BF9-9647-FB0A557D759C}">
      <dgm:prSet/>
      <dgm:spPr/>
      <dgm:t>
        <a:bodyPr/>
        <a:lstStyle/>
        <a:p>
          <a:endParaRPr lang="ru-RU"/>
        </a:p>
      </dgm:t>
    </dgm:pt>
    <dgm:pt modelId="{341E4C98-A231-46EC-AE62-38417A376ACE}" type="sibTrans" cxnId="{4711855F-4066-4BF9-9647-FB0A557D759C}">
      <dgm:prSet/>
      <dgm:spPr/>
      <dgm:t>
        <a:bodyPr/>
        <a:lstStyle/>
        <a:p>
          <a:endParaRPr lang="ru-RU"/>
        </a:p>
      </dgm:t>
    </dgm:pt>
    <dgm:pt modelId="{E4AED031-CA6E-477F-99A2-2EC6B2A7CB81}">
      <dgm:prSet custT="1"/>
      <dgm:spPr/>
      <dgm:t>
        <a:bodyPr/>
        <a:lstStyle/>
        <a:p>
          <a:r>
            <a:rPr lang="ru-RU" sz="1600" dirty="0" smtClean="0"/>
            <a:t>Осознавать, что жизнь твоя и твоих родных имеет такую же ценность, как и жизни тех, кому ты помогаешь</a:t>
          </a:r>
        </a:p>
      </dgm:t>
    </dgm:pt>
    <dgm:pt modelId="{CA91E9CD-7AB8-43E9-AC01-C8CB28A7E132}" type="parTrans" cxnId="{773B24AC-F9AD-4E77-A831-8A69AC60848E}">
      <dgm:prSet/>
      <dgm:spPr/>
      <dgm:t>
        <a:bodyPr/>
        <a:lstStyle/>
        <a:p>
          <a:endParaRPr lang="ru-RU"/>
        </a:p>
      </dgm:t>
    </dgm:pt>
    <dgm:pt modelId="{1ED4C156-18A3-4FE3-AF1B-695D32A85131}" type="sibTrans" cxnId="{773B24AC-F9AD-4E77-A831-8A69AC60848E}">
      <dgm:prSet/>
      <dgm:spPr/>
      <dgm:t>
        <a:bodyPr/>
        <a:lstStyle/>
        <a:p>
          <a:endParaRPr lang="ru-RU"/>
        </a:p>
      </dgm:t>
    </dgm:pt>
    <dgm:pt modelId="{C9484DBD-D623-47D3-B99F-FBA9F2A5FDDA}">
      <dgm:prSet custT="1"/>
      <dgm:spPr/>
      <dgm:t>
        <a:bodyPr/>
        <a:lstStyle/>
        <a:p>
          <a:r>
            <a:rPr lang="ru-RU" sz="1600" dirty="0" smtClean="0"/>
            <a:t>Помнить, что нельзя отложить «на потом» неповторимые, трогательные и очень важные моменты, особенно в том, что касается семьи и друзей</a:t>
          </a:r>
        </a:p>
      </dgm:t>
    </dgm:pt>
    <dgm:pt modelId="{24445C0B-1411-4B3D-BAF5-0CEC32AA6477}" type="parTrans" cxnId="{E4E058ED-A8FE-40A7-B98A-CA3B085A7312}">
      <dgm:prSet/>
      <dgm:spPr/>
      <dgm:t>
        <a:bodyPr/>
        <a:lstStyle/>
        <a:p>
          <a:endParaRPr lang="ru-RU"/>
        </a:p>
      </dgm:t>
    </dgm:pt>
    <dgm:pt modelId="{30649168-789D-4EDF-B02F-0909575EF894}" type="sibTrans" cxnId="{E4E058ED-A8FE-40A7-B98A-CA3B085A7312}">
      <dgm:prSet/>
      <dgm:spPr/>
      <dgm:t>
        <a:bodyPr/>
        <a:lstStyle/>
        <a:p>
          <a:endParaRPr lang="ru-RU"/>
        </a:p>
      </dgm:t>
    </dgm:pt>
    <dgm:pt modelId="{1CB01A89-F7C0-400F-956E-32912A45681A}" type="pres">
      <dgm:prSet presAssocID="{B057323B-DFB7-4F55-BBA2-33CDA60342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499D1-A728-428A-BD56-F80522ABFC29}" type="pres">
      <dgm:prSet presAssocID="{E5A0B1A3-2ADC-44D1-AA1B-BB6F0FB55888}" presName="parentLin" presStyleCnt="0"/>
      <dgm:spPr/>
      <dgm:t>
        <a:bodyPr/>
        <a:lstStyle/>
        <a:p>
          <a:endParaRPr lang="ru-RU"/>
        </a:p>
      </dgm:t>
    </dgm:pt>
    <dgm:pt modelId="{6C674C01-0CB8-496F-B516-5F20E1BA410A}" type="pres">
      <dgm:prSet presAssocID="{E5A0B1A3-2ADC-44D1-AA1B-BB6F0FB5588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94FF3D4-D442-4210-B965-9BD86041DBA4}" type="pres">
      <dgm:prSet presAssocID="{E5A0B1A3-2ADC-44D1-AA1B-BB6F0FB55888}" presName="parentText" presStyleLbl="node1" presStyleIdx="0" presStyleCnt="1" custScaleX="12497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465AEE-5C4B-4431-8D04-8FFCD2553D26}" type="pres">
      <dgm:prSet presAssocID="{E5A0B1A3-2ADC-44D1-AA1B-BB6F0FB55888}" presName="negativeSpace" presStyleCnt="0"/>
      <dgm:spPr/>
      <dgm:t>
        <a:bodyPr/>
        <a:lstStyle/>
        <a:p>
          <a:endParaRPr lang="ru-RU"/>
        </a:p>
      </dgm:t>
    </dgm:pt>
    <dgm:pt modelId="{5329B72E-B3F5-40C9-9CD2-B931121834C2}" type="pres">
      <dgm:prSet presAssocID="{E5A0B1A3-2ADC-44D1-AA1B-BB6F0FB5588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2A3B46-7B95-4D38-BB69-E4F5CE521CF4}" type="presOf" srcId="{E4AED031-CA6E-477F-99A2-2EC6B2A7CB81}" destId="{5329B72E-B3F5-40C9-9CD2-B931121834C2}" srcOrd="0" destOrd="4" presId="urn:microsoft.com/office/officeart/2005/8/layout/list1"/>
    <dgm:cxn modelId="{D91666DA-9354-4A92-8F97-D9DFAE7D85B8}" type="presOf" srcId="{0F202E21-2831-4FE9-B483-BCCF7ABAB52E}" destId="{5329B72E-B3F5-40C9-9CD2-B931121834C2}" srcOrd="0" destOrd="1" presId="urn:microsoft.com/office/officeart/2005/8/layout/list1"/>
    <dgm:cxn modelId="{3E33F183-204C-435A-92B3-8891258B9F3B}" type="presOf" srcId="{E5A0B1A3-2ADC-44D1-AA1B-BB6F0FB55888}" destId="{394FF3D4-D442-4210-B965-9BD86041DBA4}" srcOrd="1" destOrd="0" presId="urn:microsoft.com/office/officeart/2005/8/layout/list1"/>
    <dgm:cxn modelId="{D2FE174A-6FB2-4291-86E5-498D35794D02}" srcId="{E5A0B1A3-2ADC-44D1-AA1B-BB6F0FB55888}" destId="{0F202E21-2831-4FE9-B483-BCCF7ABAB52E}" srcOrd="1" destOrd="0" parTransId="{2A6BBC32-56DF-4041-B5A3-102F0DDD1EE5}" sibTransId="{58A675C2-EC7D-4ABF-9190-A2ECBA6EC057}"/>
    <dgm:cxn modelId="{7087429B-A7EF-4735-8C4D-E7D3F8E2A823}" type="presOf" srcId="{C9484DBD-D623-47D3-B99F-FBA9F2A5FDDA}" destId="{5329B72E-B3F5-40C9-9CD2-B931121834C2}" srcOrd="0" destOrd="5" presId="urn:microsoft.com/office/officeart/2005/8/layout/list1"/>
    <dgm:cxn modelId="{10A30260-7A6E-4450-97AA-662368F4A3B9}" srcId="{E5A0B1A3-2ADC-44D1-AA1B-BB6F0FB55888}" destId="{5AE7AEC0-0EC7-4215-B5D4-9AC6E410B9C7}" srcOrd="0" destOrd="0" parTransId="{64A204E7-15E5-435C-9324-86C60D8DB1D1}" sibTransId="{3DF69C36-F597-4D93-8BC0-0D0C92EE5A83}"/>
    <dgm:cxn modelId="{4711855F-4066-4BF9-9647-FB0A557D759C}" srcId="{E5A0B1A3-2ADC-44D1-AA1B-BB6F0FB55888}" destId="{EA0729DA-1B75-473E-81B1-B4293DDEE94A}" srcOrd="3" destOrd="0" parTransId="{6CEB0F72-AE6B-41EF-BD55-442065CF6488}" sibTransId="{341E4C98-A231-46EC-AE62-38417A376ACE}"/>
    <dgm:cxn modelId="{097B0884-8762-4AD7-9CC7-E1EEB068513A}" type="presOf" srcId="{E5A0B1A3-2ADC-44D1-AA1B-BB6F0FB55888}" destId="{6C674C01-0CB8-496F-B516-5F20E1BA410A}" srcOrd="0" destOrd="0" presId="urn:microsoft.com/office/officeart/2005/8/layout/list1"/>
    <dgm:cxn modelId="{43E18D44-0F80-4D03-86BE-EC31BE3CCC73}" type="presOf" srcId="{5AE7AEC0-0EC7-4215-B5D4-9AC6E410B9C7}" destId="{5329B72E-B3F5-40C9-9CD2-B931121834C2}" srcOrd="0" destOrd="0" presId="urn:microsoft.com/office/officeart/2005/8/layout/list1"/>
    <dgm:cxn modelId="{C8900214-D2DB-4897-88AB-BBE56B20552F}" srcId="{B057323B-DFB7-4F55-BBA2-33CDA603427E}" destId="{E5A0B1A3-2ADC-44D1-AA1B-BB6F0FB55888}" srcOrd="0" destOrd="0" parTransId="{C431C8E8-6424-4E66-895C-05E9B3D7BC38}" sibTransId="{2D62AF3E-3AAF-4AD8-9288-0D44F4508C3B}"/>
    <dgm:cxn modelId="{162F1667-082D-42B1-98C1-AEE437A86B1F}" type="presOf" srcId="{14A51013-9CA7-4700-BD7F-979D72F3B675}" destId="{5329B72E-B3F5-40C9-9CD2-B931121834C2}" srcOrd="0" destOrd="2" presId="urn:microsoft.com/office/officeart/2005/8/layout/list1"/>
    <dgm:cxn modelId="{B5C85EDC-13BE-4218-ADE0-6AB1961AEA0E}" type="presOf" srcId="{EA0729DA-1B75-473E-81B1-B4293DDEE94A}" destId="{5329B72E-B3F5-40C9-9CD2-B931121834C2}" srcOrd="0" destOrd="3" presId="urn:microsoft.com/office/officeart/2005/8/layout/list1"/>
    <dgm:cxn modelId="{773B24AC-F9AD-4E77-A831-8A69AC60848E}" srcId="{E5A0B1A3-2ADC-44D1-AA1B-BB6F0FB55888}" destId="{E4AED031-CA6E-477F-99A2-2EC6B2A7CB81}" srcOrd="4" destOrd="0" parTransId="{CA91E9CD-7AB8-43E9-AC01-C8CB28A7E132}" sibTransId="{1ED4C156-18A3-4FE3-AF1B-695D32A85131}"/>
    <dgm:cxn modelId="{8A42FAAB-1940-4B79-B784-0D65C4153019}" type="presOf" srcId="{B057323B-DFB7-4F55-BBA2-33CDA603427E}" destId="{1CB01A89-F7C0-400F-956E-32912A45681A}" srcOrd="0" destOrd="0" presId="urn:microsoft.com/office/officeart/2005/8/layout/list1"/>
    <dgm:cxn modelId="{E4E058ED-A8FE-40A7-B98A-CA3B085A7312}" srcId="{E5A0B1A3-2ADC-44D1-AA1B-BB6F0FB55888}" destId="{C9484DBD-D623-47D3-B99F-FBA9F2A5FDDA}" srcOrd="5" destOrd="0" parTransId="{24445C0B-1411-4B3D-BAF5-0CEC32AA6477}" sibTransId="{30649168-789D-4EDF-B02F-0909575EF894}"/>
    <dgm:cxn modelId="{7EC33926-773D-42EC-81E9-00B53B4428AD}" srcId="{E5A0B1A3-2ADC-44D1-AA1B-BB6F0FB55888}" destId="{14A51013-9CA7-4700-BD7F-979D72F3B675}" srcOrd="2" destOrd="0" parTransId="{C274DC52-3B20-4DBF-BB89-87E35D29AA0A}" sibTransId="{5B3BA95D-356F-4AD8-BB37-C9042E098E3A}"/>
    <dgm:cxn modelId="{A0F7E50C-51F2-4CC8-96DA-FF87EA29A25B}" type="presParOf" srcId="{1CB01A89-F7C0-400F-956E-32912A45681A}" destId="{8A3499D1-A728-428A-BD56-F80522ABFC29}" srcOrd="0" destOrd="0" presId="urn:microsoft.com/office/officeart/2005/8/layout/list1"/>
    <dgm:cxn modelId="{9BB5C3E7-F070-43A1-894F-C8294AF9D24C}" type="presParOf" srcId="{8A3499D1-A728-428A-BD56-F80522ABFC29}" destId="{6C674C01-0CB8-496F-B516-5F20E1BA410A}" srcOrd="0" destOrd="0" presId="urn:microsoft.com/office/officeart/2005/8/layout/list1"/>
    <dgm:cxn modelId="{F7BF7642-7EE7-4583-BC6A-1EF0CB4F7574}" type="presParOf" srcId="{8A3499D1-A728-428A-BD56-F80522ABFC29}" destId="{394FF3D4-D442-4210-B965-9BD86041DBA4}" srcOrd="1" destOrd="0" presId="urn:microsoft.com/office/officeart/2005/8/layout/list1"/>
    <dgm:cxn modelId="{A7924FCC-098F-430F-AC1B-18B8BE628AB6}" type="presParOf" srcId="{1CB01A89-F7C0-400F-956E-32912A45681A}" destId="{06465AEE-5C4B-4431-8D04-8FFCD2553D26}" srcOrd="1" destOrd="0" presId="urn:microsoft.com/office/officeart/2005/8/layout/list1"/>
    <dgm:cxn modelId="{36873D46-FCCA-4E62-B1D9-1E52C6B7A1F8}" type="presParOf" srcId="{1CB01A89-F7C0-400F-956E-32912A45681A}" destId="{5329B72E-B3F5-40C9-9CD2-B931121834C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BAE8A-4119-44A7-AF4D-3682F9E49ED3}">
      <dsp:nvSpPr>
        <dsp:cNvPr id="0" name=""/>
        <dsp:cNvSpPr/>
      </dsp:nvSpPr>
      <dsp:spPr>
        <a:xfrm>
          <a:off x="0" y="99943"/>
          <a:ext cx="8568952" cy="989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Полное погружение в проблемы тех, для кого человек трудится на волонтерской ниве, может привести к тому, что слишком многое начинает казаться второстепенным: </a:t>
          </a:r>
          <a:endParaRPr lang="ru-RU" sz="1800" kern="1200" dirty="0"/>
        </a:p>
      </dsp:txBody>
      <dsp:txXfrm>
        <a:off x="48319" y="148262"/>
        <a:ext cx="8472314" cy="893182"/>
      </dsp:txXfrm>
    </dsp:sp>
    <dsp:sp modelId="{6E355C01-580F-4E86-986B-90475081D2E7}">
      <dsp:nvSpPr>
        <dsp:cNvPr id="0" name=""/>
        <dsp:cNvSpPr/>
      </dsp:nvSpPr>
      <dsp:spPr>
        <a:xfrm>
          <a:off x="0" y="1089763"/>
          <a:ext cx="8568952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личная жизнь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забота о близких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профессиональный рост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мелкие радости</a:t>
          </a:r>
          <a:endParaRPr lang="ru-RU" sz="1400" kern="1200" dirty="0"/>
        </a:p>
      </dsp:txBody>
      <dsp:txXfrm>
        <a:off x="0" y="1089763"/>
        <a:ext cx="8568952" cy="968760"/>
      </dsp:txXfrm>
    </dsp:sp>
    <dsp:sp modelId="{8F049015-BA40-4196-8E6B-4DA57986FB56}">
      <dsp:nvSpPr>
        <dsp:cNvPr id="0" name=""/>
        <dsp:cNvSpPr/>
      </dsp:nvSpPr>
      <dsp:spPr>
        <a:xfrm>
          <a:off x="0" y="2058523"/>
          <a:ext cx="8568952" cy="989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Распространена ошибочная установка, что  жить, быть счастливым, создавать семью, заботиться о детях можно будет после решения проблемы, которая решается в рамках волонтёрского проекта</a:t>
          </a:r>
          <a:endParaRPr lang="ru-RU" sz="1800" kern="1200" dirty="0"/>
        </a:p>
      </dsp:txBody>
      <dsp:txXfrm>
        <a:off x="48319" y="2106842"/>
        <a:ext cx="8472314" cy="893182"/>
      </dsp:txXfrm>
    </dsp:sp>
    <dsp:sp modelId="{40998A23-99CC-4F66-9A45-0B71B7580DED}">
      <dsp:nvSpPr>
        <dsp:cNvPr id="0" name=""/>
        <dsp:cNvSpPr/>
      </dsp:nvSpPr>
      <dsp:spPr>
        <a:xfrm>
          <a:off x="0" y="3100183"/>
          <a:ext cx="8568952" cy="989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Сложно определить грань между самоотверженностью, преданностью своему делу и разрушающим душу фанатизмом</a:t>
          </a:r>
          <a:endParaRPr lang="ru-RU" sz="1800" kern="1200" dirty="0"/>
        </a:p>
      </dsp:txBody>
      <dsp:txXfrm>
        <a:off x="48319" y="3148502"/>
        <a:ext cx="8472314" cy="893182"/>
      </dsp:txXfrm>
    </dsp:sp>
    <dsp:sp modelId="{54C763DB-94B9-4264-AD81-E01A32894A4F}">
      <dsp:nvSpPr>
        <dsp:cNvPr id="0" name=""/>
        <dsp:cNvSpPr/>
      </dsp:nvSpPr>
      <dsp:spPr>
        <a:xfrm>
          <a:off x="0" y="4141843"/>
          <a:ext cx="8568952" cy="989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 временем, боясь душевной пустоты, человек вновь и вновь ищет для себя новые проблемы</a:t>
          </a:r>
          <a:endParaRPr lang="ru-RU" sz="1800" kern="1200" dirty="0"/>
        </a:p>
      </dsp:txBody>
      <dsp:txXfrm>
        <a:off x="48319" y="4190162"/>
        <a:ext cx="8472314" cy="8931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9B72E-B3F5-40C9-9CD2-B931121834C2}">
      <dsp:nvSpPr>
        <dsp:cNvPr id="0" name=""/>
        <dsp:cNvSpPr/>
      </dsp:nvSpPr>
      <dsp:spPr>
        <a:xfrm>
          <a:off x="0" y="488797"/>
          <a:ext cx="9073008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FF3D4-D442-4210-B965-9BD86041DBA4}">
      <dsp:nvSpPr>
        <dsp:cNvPr id="0" name=""/>
        <dsp:cNvSpPr/>
      </dsp:nvSpPr>
      <dsp:spPr>
        <a:xfrm>
          <a:off x="453650" y="1717"/>
          <a:ext cx="6351105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такой же мере волонтер может отказывать в праве радоваться жизни и окружающим</a:t>
          </a:r>
          <a:endParaRPr lang="uk-UA" sz="1800" kern="1200" dirty="0"/>
        </a:p>
      </dsp:txBody>
      <dsp:txXfrm>
        <a:off x="501205" y="49272"/>
        <a:ext cx="6255995" cy="879050"/>
      </dsp:txXfrm>
    </dsp:sp>
    <dsp:sp modelId="{FC555577-6D44-48AC-96EF-6301223E59A5}">
      <dsp:nvSpPr>
        <dsp:cNvPr id="0" name=""/>
        <dsp:cNvSpPr/>
      </dsp:nvSpPr>
      <dsp:spPr>
        <a:xfrm>
          <a:off x="0" y="1985678"/>
          <a:ext cx="9073008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FEC68-1F12-40C9-80B3-16186251D059}">
      <dsp:nvSpPr>
        <dsp:cNvPr id="0" name=""/>
        <dsp:cNvSpPr/>
      </dsp:nvSpPr>
      <dsp:spPr>
        <a:xfrm>
          <a:off x="453650" y="1498598"/>
          <a:ext cx="6351105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понимании некоторых волонтеров обесцениваются любые другие виды социальной активности, кроме той, которой он посвятил свою деятельность</a:t>
          </a:r>
          <a:endParaRPr lang="ru-RU" sz="1800" kern="1200" dirty="0"/>
        </a:p>
      </dsp:txBody>
      <dsp:txXfrm>
        <a:off x="501205" y="1546153"/>
        <a:ext cx="6255995" cy="879050"/>
      </dsp:txXfrm>
    </dsp:sp>
    <dsp:sp modelId="{BF4B5931-F12C-4114-A999-8A8E75364AF4}">
      <dsp:nvSpPr>
        <dsp:cNvPr id="0" name=""/>
        <dsp:cNvSpPr/>
      </dsp:nvSpPr>
      <dsp:spPr>
        <a:xfrm>
          <a:off x="0" y="3482558"/>
          <a:ext cx="9073008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543BA-67CB-4FE8-9CDB-E315344601DE}">
      <dsp:nvSpPr>
        <dsp:cNvPr id="0" name=""/>
        <dsp:cNvSpPr/>
      </dsp:nvSpPr>
      <dsp:spPr>
        <a:xfrm>
          <a:off x="453650" y="2995478"/>
          <a:ext cx="6351105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Завышенные ожидания по отношению к другим сопровождаются неизбежным разочарованием в ближайшем круге общения, местном сообществе</a:t>
          </a:r>
          <a:endParaRPr lang="ru-RU" sz="1800" kern="1200" dirty="0"/>
        </a:p>
      </dsp:txBody>
      <dsp:txXfrm>
        <a:off x="501205" y="3043033"/>
        <a:ext cx="6255995" cy="879050"/>
      </dsp:txXfrm>
    </dsp:sp>
    <dsp:sp modelId="{4DB80C52-5452-42E7-B77F-82AE0DF63967}">
      <dsp:nvSpPr>
        <dsp:cNvPr id="0" name=""/>
        <dsp:cNvSpPr/>
      </dsp:nvSpPr>
      <dsp:spPr>
        <a:xfrm>
          <a:off x="0" y="4979438"/>
          <a:ext cx="9073008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DB8B4-1D4F-47A8-9079-0D4A1FA523C2}">
      <dsp:nvSpPr>
        <dsp:cNvPr id="0" name=""/>
        <dsp:cNvSpPr/>
      </dsp:nvSpPr>
      <dsp:spPr>
        <a:xfrm>
          <a:off x="453650" y="4492358"/>
          <a:ext cx="6351105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Постепенно рядом с фанатично настроенным волонтером могут остаться только такие же издерганные «соратники по борьбе», а то и вовсе он оказывается в «гордом одиночестве»</a:t>
          </a:r>
          <a:endParaRPr lang="ru-RU" sz="1800" kern="1200" dirty="0"/>
        </a:p>
      </dsp:txBody>
      <dsp:txXfrm>
        <a:off x="501205" y="4539913"/>
        <a:ext cx="6255995" cy="879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9B72E-B3F5-40C9-9CD2-B931121834C2}">
      <dsp:nvSpPr>
        <dsp:cNvPr id="0" name=""/>
        <dsp:cNvSpPr/>
      </dsp:nvSpPr>
      <dsp:spPr>
        <a:xfrm>
          <a:off x="0" y="1362947"/>
          <a:ext cx="9273480" cy="2457000"/>
        </a:xfrm>
        <a:prstGeom prst="rect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725" tIns="1353820" rIns="71972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не конкретному сироте, а сразу детскому дому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не неизлечимо больному, а медицинскому комплексу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не пострадавшему от стихийного бедствия, а всему пострадавшему населённому пункту </a:t>
          </a:r>
          <a:endParaRPr lang="ru-RU" sz="1600" kern="1200" dirty="0"/>
        </a:p>
      </dsp:txBody>
      <dsp:txXfrm>
        <a:off x="0" y="1362947"/>
        <a:ext cx="9273480" cy="2457000"/>
      </dsp:txXfrm>
    </dsp:sp>
    <dsp:sp modelId="{394FF3D4-D442-4210-B965-9BD86041DBA4}">
      <dsp:nvSpPr>
        <dsp:cNvPr id="0" name=""/>
        <dsp:cNvSpPr/>
      </dsp:nvSpPr>
      <dsp:spPr>
        <a:xfrm>
          <a:off x="463674" y="403547"/>
          <a:ext cx="7840291" cy="1918800"/>
        </a:xfrm>
        <a:prstGeom prst="roundRect">
          <a:avLst/>
        </a:prstGeom>
        <a:solidFill>
          <a:srgbClr val="FAC090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61" tIns="0" rIns="24536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Тот, кто находится во власти собственных амбиций, либо компенсирует волонтерской деятельностью комплексы и жизненные неудачи, непременно избирает стезю помощи чему-то большому и заметному:</a:t>
          </a:r>
          <a:endParaRPr lang="uk-UA" sz="1800" kern="1200" dirty="0"/>
        </a:p>
      </dsp:txBody>
      <dsp:txXfrm>
        <a:off x="557342" y="497215"/>
        <a:ext cx="7652955" cy="17314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D5489-7D26-4B09-9C18-DE7842EF7B98}">
      <dsp:nvSpPr>
        <dsp:cNvPr id="0" name=""/>
        <dsp:cNvSpPr/>
      </dsp:nvSpPr>
      <dsp:spPr>
        <a:xfrm>
          <a:off x="0" y="545095"/>
          <a:ext cx="842493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F72E2-7039-40B5-BFE9-7602BA0DAC84}">
      <dsp:nvSpPr>
        <dsp:cNvPr id="0" name=""/>
        <dsp:cNvSpPr/>
      </dsp:nvSpPr>
      <dsp:spPr>
        <a:xfrm>
          <a:off x="421246" y="87535"/>
          <a:ext cx="6905566" cy="915120"/>
        </a:xfrm>
        <a:prstGeom prst="roundRect">
          <a:avLst/>
        </a:prstGeom>
        <a:solidFill>
          <a:srgbClr val="FAC0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tx1"/>
              </a:solidFill>
            </a:rPr>
            <a:t>Инвалидизация</a:t>
          </a:r>
          <a:r>
            <a:rPr lang="ru-RU" sz="1600" kern="1200" dirty="0" smtClean="0">
              <a:solidFill>
                <a:schemeClr val="tx1"/>
              </a:solidFill>
            </a:rPr>
            <a:t> — это когда беспомощность человека и его потребность в постоянной заботе сильно преувеличены, что приводит к ухудшению ситуации или ее консервации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65918" y="132207"/>
        <a:ext cx="6816222" cy="825776"/>
      </dsp:txXfrm>
    </dsp:sp>
    <dsp:sp modelId="{EB258126-83D0-4489-9FCE-D0B1EF7F1836}">
      <dsp:nvSpPr>
        <dsp:cNvPr id="0" name=""/>
        <dsp:cNvSpPr/>
      </dsp:nvSpPr>
      <dsp:spPr>
        <a:xfrm>
          <a:off x="0" y="1951255"/>
          <a:ext cx="842493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5ECA2-08E8-4AC9-AE2B-D48A5C63E774}">
      <dsp:nvSpPr>
        <dsp:cNvPr id="0" name=""/>
        <dsp:cNvSpPr/>
      </dsp:nvSpPr>
      <dsp:spPr>
        <a:xfrm>
          <a:off x="421246" y="1493695"/>
          <a:ext cx="6899550" cy="915120"/>
        </a:xfrm>
        <a:prstGeom prst="roundRect">
          <a:avLst/>
        </a:prstGeom>
        <a:solidFill>
          <a:srgbClr val="FAC0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«Спасателю» не нужно, чтобы объект его заботы становился здоровее, самостоятельнее, грамотнее, независимее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65918" y="1538367"/>
        <a:ext cx="6810206" cy="825776"/>
      </dsp:txXfrm>
    </dsp:sp>
    <dsp:sp modelId="{401C0BE4-126F-4403-B8E4-6FB0BE987C65}">
      <dsp:nvSpPr>
        <dsp:cNvPr id="0" name=""/>
        <dsp:cNvSpPr/>
      </dsp:nvSpPr>
      <dsp:spPr>
        <a:xfrm>
          <a:off x="0" y="3357415"/>
          <a:ext cx="842493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21B0F-0408-4054-9893-1A6AD2554B5D}">
      <dsp:nvSpPr>
        <dsp:cNvPr id="0" name=""/>
        <dsp:cNvSpPr/>
      </dsp:nvSpPr>
      <dsp:spPr>
        <a:xfrm>
          <a:off x="421246" y="2899855"/>
          <a:ext cx="6863517" cy="915120"/>
        </a:xfrm>
        <a:prstGeom prst="roundRect">
          <a:avLst/>
        </a:prstGeom>
        <a:solidFill>
          <a:srgbClr val="FAC0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Волонтер готов стать «костылем», отречься от себя ради помощи другому человеку и при этом не верит во внутренние силы больного или обделенного, подсознательно посылает ему </a:t>
          </a:r>
          <a:r>
            <a:rPr lang="ru-RU" sz="1600" kern="1200" dirty="0" err="1" smtClean="0">
              <a:solidFill>
                <a:schemeClr val="tx1"/>
              </a:solidFill>
            </a:rPr>
            <a:t>месседжи</a:t>
          </a:r>
          <a:r>
            <a:rPr lang="ru-RU" sz="1600" kern="1200" dirty="0" smtClean="0">
              <a:solidFill>
                <a:schemeClr val="tx1"/>
              </a:solidFill>
            </a:rPr>
            <a:t> типа «ты без меня пропадешь», «я счастлив, когда нужен тебе»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65918" y="2944527"/>
        <a:ext cx="6774173" cy="825776"/>
      </dsp:txXfrm>
    </dsp:sp>
    <dsp:sp modelId="{CFC6CD19-45E2-4142-9BB5-4859A97A39CA}">
      <dsp:nvSpPr>
        <dsp:cNvPr id="0" name=""/>
        <dsp:cNvSpPr/>
      </dsp:nvSpPr>
      <dsp:spPr>
        <a:xfrm>
          <a:off x="0" y="4763575"/>
          <a:ext cx="842493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83460-BBA1-433E-8BF9-1A8AB001A15F}">
      <dsp:nvSpPr>
        <dsp:cNvPr id="0" name=""/>
        <dsp:cNvSpPr/>
      </dsp:nvSpPr>
      <dsp:spPr>
        <a:xfrm>
          <a:off x="421246" y="4306015"/>
          <a:ext cx="6863517" cy="915120"/>
        </a:xfrm>
        <a:prstGeom prst="roundRect">
          <a:avLst/>
        </a:prstGeom>
        <a:solidFill>
          <a:srgbClr val="FAC0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Объект помощи, откликаясь на эти посылы, старается «соответствовать» — не верить в себя, быть слабым, беспомощным и бестолковым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65918" y="4350687"/>
        <a:ext cx="6774173" cy="8257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9B72E-B3F5-40C9-9CD2-B931121834C2}">
      <dsp:nvSpPr>
        <dsp:cNvPr id="0" name=""/>
        <dsp:cNvSpPr/>
      </dsp:nvSpPr>
      <dsp:spPr>
        <a:xfrm>
          <a:off x="0" y="572747"/>
          <a:ext cx="9273480" cy="95760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FF3D4-D442-4210-B965-9BD86041DBA4}">
      <dsp:nvSpPr>
        <dsp:cNvPr id="0" name=""/>
        <dsp:cNvSpPr/>
      </dsp:nvSpPr>
      <dsp:spPr>
        <a:xfrm>
          <a:off x="463674" y="11867"/>
          <a:ext cx="7840291" cy="1121760"/>
        </a:xfrm>
        <a:prstGeom prst="roundRect">
          <a:avLst/>
        </a:prstGeom>
        <a:solidFill>
          <a:srgbClr val="FAC090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61" tIns="0" rIns="24536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Волонтер начинает преувеличивать свою «роль в истории», взращивать свой «культ личности», впадать в манию величия, тешить себя иллюзией, что только он способен осуществить задуманное</a:t>
          </a:r>
          <a:endParaRPr lang="uk-UA" sz="1800" kern="1200" dirty="0"/>
        </a:p>
      </dsp:txBody>
      <dsp:txXfrm>
        <a:off x="518434" y="66627"/>
        <a:ext cx="7730771" cy="1012240"/>
      </dsp:txXfrm>
    </dsp:sp>
    <dsp:sp modelId="{93162CB0-E33A-4FFA-9A5D-8C765480AFED}">
      <dsp:nvSpPr>
        <dsp:cNvPr id="0" name=""/>
        <dsp:cNvSpPr/>
      </dsp:nvSpPr>
      <dsp:spPr>
        <a:xfrm>
          <a:off x="0" y="2296427"/>
          <a:ext cx="9273480" cy="191520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725" tIns="791464" rIns="71972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не делится информацией и опытом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замыкает на себе контакты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не принимает предложений разделить нагрузку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не делегирует полномочий</a:t>
          </a:r>
          <a:endParaRPr lang="ru-RU" sz="1600" kern="1200" dirty="0"/>
        </a:p>
      </dsp:txBody>
      <dsp:txXfrm>
        <a:off x="0" y="2296427"/>
        <a:ext cx="9273480" cy="1915200"/>
      </dsp:txXfrm>
    </dsp:sp>
    <dsp:sp modelId="{9CD0055E-3F5F-4D3C-8084-951A7B95CF5D}">
      <dsp:nvSpPr>
        <dsp:cNvPr id="0" name=""/>
        <dsp:cNvSpPr/>
      </dsp:nvSpPr>
      <dsp:spPr>
        <a:xfrm>
          <a:off x="463674" y="1735547"/>
          <a:ext cx="6491436" cy="1121760"/>
        </a:xfrm>
        <a:prstGeom prst="roundRect">
          <a:avLst/>
        </a:prstGeom>
        <a:solidFill>
          <a:srgbClr val="FAC090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61" tIns="0" rIns="24536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Волонтер начинает работать на свою незаменимость: </a:t>
          </a:r>
          <a:endParaRPr lang="ru-RU" sz="1600" kern="1200" dirty="0"/>
        </a:p>
      </dsp:txBody>
      <dsp:txXfrm>
        <a:off x="518434" y="1790307"/>
        <a:ext cx="6381916" cy="10122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0CAF4-86A9-49E2-8729-75A44AE571EC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5E4CC-A52F-4655-A021-701B3914D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3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3808A4-FA59-4C12-9ED3-2EDDAF6B006C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582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4D46A1-7AD1-451E-AB27-029D088727D7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311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B438E-7705-4DB8-8B59-8BBF88841399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733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7"/>
            <a:ext cx="890016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2417719" y="1"/>
            <a:ext cx="5538615" cy="762963"/>
          </a:xfrm>
          <a:prstGeom prst="rect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719" y="283"/>
            <a:ext cx="5538615" cy="762680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90A2CE-B790-43D7-B26D-958064112A00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14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3490F6-1E5D-4062-9B3B-37266793D742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683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65CF61-5411-4628-83EA-564FC1120055}" type="datetime1">
              <a:rPr lang="uk-UA" smtClean="0"/>
              <a:t>14.12.2017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5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54ED25-C37E-4FAE-96C6-C34A25F12AC2}" type="datetime1">
              <a:rPr lang="uk-UA" smtClean="0"/>
              <a:t>14.12.2017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971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8EC8A-FBAC-4FCF-B681-72B0C3A28B5E}" type="datetime1">
              <a:rPr lang="uk-UA" smtClean="0"/>
              <a:t>14.12.2017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94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F7C031-BBFF-4161-81B5-52C713065FF7}" type="datetime1">
              <a:rPr lang="uk-UA" smtClean="0"/>
              <a:t>14.12.2017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053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05367-024A-43E8-B857-F42730AE380E}" type="datetime1">
              <a:rPr lang="uk-UA" smtClean="0"/>
              <a:t>14.12.2017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481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9E117B-5A09-4632-8710-463DE1CFD6FA}" type="datetime1">
              <a:rPr lang="uk-UA" smtClean="0"/>
              <a:t>14.12.2017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588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uk-UA" dirty="0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F71C27D-5B86-4616-8B3D-1B68ED6FF5B6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:\Простой бизнес\15.07-15.08.15\28.07.15 - шаблон презентации (шумило)\шаблон_fabiz_2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72880" y="2348880"/>
            <a:ext cx="4680520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65240" y="2644170"/>
            <a:ext cx="464451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F6592"/>
                </a:solidFill>
                <a:latin typeface="Century Gothic" pitchFamily="34" charset="0"/>
                <a:ea typeface="+mj-ea"/>
                <a:cs typeface="+mj-cs"/>
              </a:rPr>
              <a:t>ВИДЫ ПСИХОЛОГИЧЕСКИХ РИСКОВ ВОЛОНТЁРОВ</a:t>
            </a:r>
            <a:endParaRPr lang="ru-RU" sz="3200" b="1" dirty="0">
              <a:solidFill>
                <a:srgbClr val="3F6592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2520" y="5445224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Материал презентации подготовлен с привлечением специалистов: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Правдина Д. С., специалиста Центра развития карьеры ДВФУ.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err="1"/>
              <a:t>Макшанчиковой</a:t>
            </a:r>
            <a:r>
              <a:rPr lang="ru-RU" sz="1600" dirty="0"/>
              <a:t> А. Ю., специалиста Центра поддержки студенческих инициатив НИУ ВШЭ.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err="1"/>
              <a:t>Пильниковой</a:t>
            </a:r>
            <a:r>
              <a:rPr lang="ru-RU" sz="1600" dirty="0"/>
              <a:t> И.А., директора Центра взаимодействия с работодателями ФГАОУ ВО «Уральский федеральный университет имени первого Президента России </a:t>
            </a:r>
            <a:r>
              <a:rPr lang="ru-RU" sz="1600" dirty="0" err="1"/>
              <a:t>Б.Н.Ельцина</a:t>
            </a:r>
            <a:r>
              <a:rPr lang="ru-RU" sz="16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7011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Факторы снижения психологических рисков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10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01634315"/>
              </p:ext>
            </p:extLst>
          </p:nvPr>
        </p:nvGraphicFramePr>
        <p:xfrm>
          <a:off x="776536" y="1124744"/>
          <a:ext cx="8856984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60040" y="3371269"/>
            <a:ext cx="9273480" cy="7920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Сопровождается </a:t>
            </a:r>
            <a:r>
              <a:rPr lang="ru-RU" dirty="0"/>
              <a:t>претензиями на непогрешимость, полным неприятием критики, агрессивной реакцией на малейшие замечания, попытками создать из волонтеров своеобразную «касту неприкасаемых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0040" y="4366296"/>
            <a:ext cx="9273480" cy="7920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Традиционными становятся заявления о том, что только те, кто отдают столько же сил «великому делу», имеют право предостерегать и давать советы</a:t>
            </a:r>
          </a:p>
        </p:txBody>
      </p:sp>
    </p:spTree>
    <p:extLst>
      <p:ext uri="{BB962C8B-B14F-4D97-AF65-F5344CB8AC3E}">
        <p14:creationId xmlns:p14="http://schemas.microsoft.com/office/powerpoint/2010/main" val="4138759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Факторы снижения психологических рисков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11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09863699"/>
              </p:ext>
            </p:extLst>
          </p:nvPr>
        </p:nvGraphicFramePr>
        <p:xfrm>
          <a:off x="776536" y="1124744"/>
          <a:ext cx="885698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903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Минимизация психологических рисков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12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83721896"/>
              </p:ext>
            </p:extLst>
          </p:nvPr>
        </p:nvGraphicFramePr>
        <p:xfrm>
          <a:off x="776536" y="980728"/>
          <a:ext cx="8856984" cy="5375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88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Расход внутренних ресурсов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2</a:t>
            </a:fld>
            <a:endParaRPr lang="uk-UA"/>
          </a:p>
        </p:txBody>
      </p:sp>
      <p:grpSp>
        <p:nvGrpSpPr>
          <p:cNvPr id="5" name="Группа 4"/>
          <p:cNvGrpSpPr/>
          <p:nvPr/>
        </p:nvGrpSpPr>
        <p:grpSpPr>
          <a:xfrm>
            <a:off x="2473093" y="1412776"/>
            <a:ext cx="6819757" cy="998375"/>
            <a:chOff x="0" y="16184"/>
            <a:chExt cx="8568952" cy="99837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16184"/>
              <a:ext cx="8568952" cy="9983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48737" y="64921"/>
              <a:ext cx="8471478" cy="900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Любая работа с людьми несет в себе риски эмоционального выгорания, но волонтерство в этом плане особенно опасно</a:t>
              </a:r>
              <a:endParaRPr lang="ru-RU" sz="1800" kern="1200" dirty="0"/>
            </a:p>
          </p:txBody>
        </p:sp>
      </p:grpSp>
      <p:pic>
        <p:nvPicPr>
          <p:cNvPr id="1026" name="Picture 2" descr="https://kvartal.ua/wp-content/uploads/2015/10/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4" y="1163781"/>
            <a:ext cx="1771259" cy="178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675223" y="3200285"/>
            <a:ext cx="6510071" cy="998375"/>
            <a:chOff x="0" y="16184"/>
            <a:chExt cx="8568952" cy="998375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16184"/>
              <a:ext cx="8568952" cy="9983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8737" y="64921"/>
              <a:ext cx="8471478" cy="900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Чрезмерная личностная включенность в проблемы обделенных грозит тем, что весьма скоро внутренние ресурсы помогающего могут иссякнуть</a:t>
              </a:r>
              <a:endParaRPr lang="ru-RU" sz="1800" kern="1200" dirty="0"/>
            </a:p>
          </p:txBody>
        </p:sp>
      </p:grpSp>
      <p:pic>
        <p:nvPicPr>
          <p:cNvPr id="1028" name="Picture 4" descr="http://www.psychologos.ru/images/344a92d8470b6857730a75564b3eb1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94" y="2746973"/>
            <a:ext cx="2638718" cy="148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2763409" y="5034080"/>
            <a:ext cx="6510071" cy="998375"/>
            <a:chOff x="0" y="16184"/>
            <a:chExt cx="8568952" cy="99837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16184"/>
              <a:ext cx="8568952" cy="9983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8737" y="64921"/>
              <a:ext cx="8471478" cy="900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В благородном порыве самоотдачи чуткие и добрые люди порой доводят себя до психического истощения</a:t>
              </a:r>
              <a:endParaRPr lang="ru-RU" sz="1800" kern="1200" dirty="0"/>
            </a:p>
          </p:txBody>
        </p:sp>
      </p:grpSp>
      <p:pic>
        <p:nvPicPr>
          <p:cNvPr id="1030" name="Picture 6" descr="http://woplan.net/pictures/2184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5" t="96"/>
          <a:stretch/>
        </p:blipFill>
        <p:spPr bwMode="auto">
          <a:xfrm>
            <a:off x="276574" y="4742790"/>
            <a:ext cx="2416637" cy="158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84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Глобализация и гиперболизация своей деятельности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3</a:t>
            </a:fld>
            <a:endParaRPr lang="uk-UA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83633937"/>
              </p:ext>
            </p:extLst>
          </p:nvPr>
        </p:nvGraphicFramePr>
        <p:xfrm>
          <a:off x="841748" y="1124744"/>
          <a:ext cx="8568952" cy="5231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83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Завышенные требования к окружающим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4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07776963"/>
              </p:ext>
            </p:extLst>
          </p:nvPr>
        </p:nvGraphicFramePr>
        <p:xfrm>
          <a:off x="632520" y="908720"/>
          <a:ext cx="9073008" cy="5812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476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Завышение своей значимости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5</a:t>
            </a:fld>
            <a:endParaRPr lang="uk-UA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286" y="908720"/>
            <a:ext cx="9273480" cy="7920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Тяжело не поддаться соблазну завысить свою значимость за счет приобщения к чему-то глобальному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43014343"/>
              </p:ext>
            </p:extLst>
          </p:nvPr>
        </p:nvGraphicFramePr>
        <p:xfrm>
          <a:off x="550286" y="1836722"/>
          <a:ext cx="9273480" cy="4223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79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Комплекс спасателя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6</a:t>
            </a:fld>
            <a:endParaRPr lang="uk-UA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32520" y="1052736"/>
            <a:ext cx="9001000" cy="1128551"/>
            <a:chOff x="2379493" y="117079"/>
            <a:chExt cx="5011329" cy="156604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379493" y="117079"/>
              <a:ext cx="5011329" cy="1566040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2379493" y="117079"/>
              <a:ext cx="5011329" cy="1566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0731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Спасатели» (а в их собственном понимании даже «спасители») ставят интересы объекта своей «великой миссии» выше интересов своих близких, обделяя вниманием и материальными ресурсами тех, кто тоже в этом нуждается, — своих детей, жен и мужей, стареньких родителей, бедствующих друзей или соседей</a:t>
              </a:r>
              <a:endParaRPr lang="ru-RU" sz="1600" kern="1200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44488" y="1000628"/>
            <a:ext cx="1144909" cy="123276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Группа 10"/>
          <p:cNvGrpSpPr/>
          <p:nvPr/>
        </p:nvGrpSpPr>
        <p:grpSpPr>
          <a:xfrm>
            <a:off x="632520" y="2359797"/>
            <a:ext cx="9001000" cy="989820"/>
            <a:chOff x="0" y="2058523"/>
            <a:chExt cx="8568952" cy="98982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2058523"/>
              <a:ext cx="8568952" cy="9898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48319" y="2106842"/>
              <a:ext cx="8472314" cy="8931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Благородство по отношению к «далеким» сосуществует с черствостью и эмоциональной глухотой по отношению к тем, кто совсем рядом</a:t>
              </a:r>
              <a:endParaRPr lang="ru-RU" sz="18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2520" y="3401457"/>
            <a:ext cx="9001000" cy="989820"/>
            <a:chOff x="0" y="3100183"/>
            <a:chExt cx="8568952" cy="98982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3100183"/>
              <a:ext cx="8568952" cy="9898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6"/>
            <p:cNvSpPr/>
            <p:nvPr/>
          </p:nvSpPr>
          <p:spPr>
            <a:xfrm>
              <a:off x="48319" y="3148502"/>
              <a:ext cx="8472314" cy="8931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«Спасатели</a:t>
              </a:r>
              <a:r>
                <a:rPr lang="ru-RU" dirty="0"/>
                <a:t>» кажутся себе всесильными вершителями судеб, берут на себя больше, чем в состоянии сделать, не соизмеряют свои внутренние и физические ресурсы с масштабами задачи</a:t>
              </a:r>
              <a:endParaRPr lang="ru-RU" sz="18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32520" y="4443117"/>
            <a:ext cx="9001000" cy="989820"/>
            <a:chOff x="0" y="4141843"/>
            <a:chExt cx="8568952" cy="9898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4141843"/>
              <a:ext cx="8568952" cy="9898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8"/>
            <p:cNvSpPr/>
            <p:nvPr/>
          </p:nvSpPr>
          <p:spPr>
            <a:xfrm>
              <a:off x="48319" y="4190162"/>
              <a:ext cx="8472314" cy="8931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С этим комплексом тесно связан и комплекс жертвы — страдать за других, рядом с другими, больше, чем те, о ком заботишься. Иногда это предрасполагает к тому, чтобы вечно быть несчастным, иногда примерять на себя роль Спасителя, который своими страданиями искупал грехи человечества</a:t>
              </a:r>
              <a:endParaRPr lang="ru-RU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6406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/>
              <a:t>Инвалидизация</a:t>
            </a:r>
            <a:r>
              <a:rPr lang="ru-RU" sz="2000" dirty="0"/>
              <a:t> объекта помощи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7</a:t>
            </a:fld>
            <a:endParaRPr lang="uk-UA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62630527"/>
              </p:ext>
            </p:extLst>
          </p:nvPr>
        </p:nvGraphicFramePr>
        <p:xfrm>
          <a:off x="776536" y="906602"/>
          <a:ext cx="8424936" cy="563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58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Вождизм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8</a:t>
            </a:fld>
            <a:endParaRPr lang="uk-UA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286" y="908720"/>
            <a:ext cx="9273480" cy="7920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Чем больше человек делает и чем реальнее и значимее его заслуги, тем скорее у него может появиться ощущение избранности, особенности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07176699"/>
              </p:ext>
            </p:extLst>
          </p:nvPr>
        </p:nvGraphicFramePr>
        <p:xfrm>
          <a:off x="550286" y="1836722"/>
          <a:ext cx="9273480" cy="4223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35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Вождизм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9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99942322"/>
              </p:ext>
            </p:extLst>
          </p:nvPr>
        </p:nvGraphicFramePr>
        <p:xfrm>
          <a:off x="776536" y="1124744"/>
          <a:ext cx="8856984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60040" y="3371269"/>
            <a:ext cx="9273480" cy="7920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Сопровождается </a:t>
            </a:r>
            <a:r>
              <a:rPr lang="ru-RU" dirty="0"/>
              <a:t>претензиями на непогрешимость, полным неприятием критики, агрессивной реакцией на малейшие замечания, попытками создать из волонтеров своеобразную «касту неприкасаемых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0040" y="4366296"/>
            <a:ext cx="9273480" cy="7920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Традиционными становятся заявления о том, что только те, кто отдают столько же сил «великому делу», имеют право предостерегать и давать советы</a:t>
            </a:r>
          </a:p>
        </p:txBody>
      </p:sp>
    </p:spTree>
    <p:extLst>
      <p:ext uri="{BB962C8B-B14F-4D97-AF65-F5344CB8AC3E}">
        <p14:creationId xmlns:p14="http://schemas.microsoft.com/office/powerpoint/2010/main" val="12939170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3120</TotalTime>
  <Words>1107</Words>
  <Application>Microsoft Office PowerPoint</Application>
  <PresentationFormat>Лист A4 (210x297 мм)</PresentationFormat>
  <Paragraphs>83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Презентация PowerPoint</vt:lpstr>
      <vt:lpstr>Расход внутренних ресурсов</vt:lpstr>
      <vt:lpstr>Глобализация и гиперболизация своей деятельности</vt:lpstr>
      <vt:lpstr>Завышенные требования к окружающим</vt:lpstr>
      <vt:lpstr>Завышение своей значимости</vt:lpstr>
      <vt:lpstr>Комплекс спасателя</vt:lpstr>
      <vt:lpstr>Инвалидизация объекта помощи</vt:lpstr>
      <vt:lpstr>Вождизм</vt:lpstr>
      <vt:lpstr>Вождизм</vt:lpstr>
      <vt:lpstr>Факторы снижения психологических рисков</vt:lpstr>
      <vt:lpstr>Факторы снижения психологических рисков</vt:lpstr>
      <vt:lpstr>Минимизация психологических рисков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Cris</dc:creator>
  <cp:lastModifiedBy>Lana</cp:lastModifiedBy>
  <cp:revision>50</cp:revision>
  <dcterms:created xsi:type="dcterms:W3CDTF">2015-07-31T19:20:11Z</dcterms:created>
  <dcterms:modified xsi:type="dcterms:W3CDTF">2017-12-14T10:01:38Z</dcterms:modified>
</cp:coreProperties>
</file>